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3" r:id="rId3"/>
    <p:sldId id="271" r:id="rId4"/>
    <p:sldId id="257" r:id="rId5"/>
    <p:sldId id="266" r:id="rId6"/>
    <p:sldId id="272" r:id="rId7"/>
    <p:sldId id="262" r:id="rId8"/>
    <p:sldId id="267" r:id="rId9"/>
    <p:sldId id="273" r:id="rId10"/>
    <p:sldId id="268" r:id="rId11"/>
    <p:sldId id="269" r:id="rId12"/>
    <p:sldId id="274" r:id="rId13"/>
    <p:sldId id="270" r:id="rId14"/>
  </p:sldIdLst>
  <p:sldSz cx="12188825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57BCE5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84" autoAdjust="0"/>
    <p:restoredTop sz="94599" autoAdjust="0"/>
  </p:normalViewPr>
  <p:slideViewPr>
    <p:cSldViewPr>
      <p:cViewPr>
        <p:scale>
          <a:sx n="77" d="100"/>
          <a:sy n="77" d="100"/>
        </p:scale>
        <p:origin x="2196" y="91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3186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2446EEE-9F74-414C-8CF3-76F72C6C9CBB}" type="datetime1">
              <a:rPr lang="es-ES" smtClean="0"/>
              <a:t>10/06/2020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50423A-8BCE-448E-A97B-03A88B2B12C1}" type="slidenum">
              <a:rPr lang="es-ES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8FC2AD-8B93-45A4-8827-85E82B2F4F55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F2A70B-78F2-4DCF-B53B-C990D2FAFB8A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19586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6053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849528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362054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08881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83231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81101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5677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90819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21883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5677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36989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9932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 rtlCol="0">
            <a:noAutofit/>
          </a:bodyPr>
          <a:lstStyle>
            <a:lvl1pPr rtl="0">
              <a:defRPr sz="54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256" name="línea" descr="Gráfico de líneas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orma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8" name="Forma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9" name="Forma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0" name="Forma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1" name="Forma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2" name="Forma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3" name="Forma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4" name="Forma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5" name="Forma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6" name="Forma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7" name="Forma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8" name="Forma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9" name="Forma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0" name="Forma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1" name="Forma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2" name="Forma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3" name="Forma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4" name="Forma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5" name="Forma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6" name="Forma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7" name="Forma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8" name="Forma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9" name="Forma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0" name="Forma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1" name="Forma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2" name="Forma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3" name="Forma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4" name="Forma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5" name="Forma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6" name="Forma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7" name="Forma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8" name="Forma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9" name="Forma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0" name="Forma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1" name="Forma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2" name="Forma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3" name="Forma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4" name="Forma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5" name="Forma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6" name="Forma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7" name="Forma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8" name="Forma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9" name="Forma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0" name="Forma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1" name="Forma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2" name="Forma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3" name="Forma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4" name="Forma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5" name="Forma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6" name="Forma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7" name="Forma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8" name="Forma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9" name="Forma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0" name="Forma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1" name="Forma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2" name="Forma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3" name="Forma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4" name="Forma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5" name="Forma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6" name="Forma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7" name="Forma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8" name="Forma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9" name="Forma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0" name="Forma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1" name="Forma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2" name="Forma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3" name="Forma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4" name="Forma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5" name="Forma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6" name="Forma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7" name="Forma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8" name="Forma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9" name="Forma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0" name="Forma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1" name="Forma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2" name="Forma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3" name="Forma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4" name="Forma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5" name="Forma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6" name="Forma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7" name="Forma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8" name="Forma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9" name="Forma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0" name="Forma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1" name="Forma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2" name="Forma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3" name="Forma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4" name="Forma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5" name="Forma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6" name="Forma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7" name="Forma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8" name="Forma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9" name="Forma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0" name="Forma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1" name="Forma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2" name="Forma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3" name="Forma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4" name="Forma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5" name="Forma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6" name="Forma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7" name="Forma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8" name="Forma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9" name="Forma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0" name="Forma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1" name="Forma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2" name="Forma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3" name="Forma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4" name="Forma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5" name="Forma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6" name="Forma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7" name="Forma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8" name="Forma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9" name="Forma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0" name="Forma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1" name="Forma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2" name="Forma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3" name="Forma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4" name="Forma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5" name="Forma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6" name="Forma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7" name="Forma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8" name="Forma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9" name="Forma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7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orma libre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9" name="Forma libre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0" name="Forma libre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22E2A2-B648-4842-9ED5-8E4D1828D625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7" name="línea" descr="Gráfico de líneas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9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0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 rtlCol="0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6AB9F2-CD8F-42EB-A63E-2B03D1B74C56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7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ACC39B-F8AD-4C56-AD8F-A56798AE1A49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Autofit/>
          </a:bodyPr>
          <a:lstStyle>
            <a:lvl1pPr algn="l" rtl="0">
              <a:defRPr sz="4400" b="0" cap="none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255" name="línea" descr="Gráfico de líneas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orma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7" name="Forma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8" name="Forma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9" name="Forma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0" name="Forma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1" name="Forma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2" name="Forma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3" name="Forma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4" name="Forma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5" name="Forma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6" name="Forma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7" name="Forma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8" name="Forma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9" name="Forma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0" name="Forma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1" name="Forma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2" name="Forma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3" name="Forma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4" name="Forma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5" name="Forma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6" name="Forma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7" name="Forma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8" name="Forma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9" name="Forma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0" name="Forma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1" name="Forma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2" name="Forma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3" name="Forma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4" name="Forma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5" name="Forma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6" name="Forma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7" name="Forma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8" name="Forma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9" name="Forma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0" name="Forma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1" name="Forma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2" name="Forma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3" name="Forma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4" name="Forma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5" name="Forma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6" name="Forma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7" name="Forma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8" name="Forma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9" name="Forma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0" name="Forma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1" name="Forma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2" name="Forma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3" name="Forma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4" name="Forma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5" name="Forma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6" name="Forma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7" name="Forma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8" name="Forma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9" name="Forma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0" name="Forma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1" name="Forma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2" name="Forma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3" name="Forma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4" name="Forma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5" name="Forma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6" name="Forma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7" name="Forma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8" name="Forma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9" name="Forma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0" name="Forma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1" name="Forma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2" name="Forma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3" name="Forma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4" name="Forma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5" name="Forma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6" name="Forma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7" name="Forma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8" name="Forma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9" name="Forma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0" name="Forma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1" name="Forma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2" name="Forma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3" name="Forma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4" name="Forma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5" name="Forma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6" name="Forma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7" name="Forma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8" name="Forma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9" name="Forma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0" name="Forma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1" name="Forma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2" name="Forma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3" name="Forma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4" name="Forma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5" name="Forma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6" name="Forma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7" name="Forma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8" name="Forma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9" name="Forma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0" name="Forma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1" name="Forma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2" name="Forma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3" name="Forma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4" name="Forma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5" name="Forma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6" name="Forma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7" name="Forma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8" name="Forma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9" name="Forma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0" name="Forma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1" name="Forma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2" name="Forma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3" name="Forma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4" name="Forma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5" name="Forma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6" name="Forma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7" name="Forma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8" name="Forma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9" name="Forma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0" name="Forma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1" name="Forma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2" name="Forma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3" name="Forma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4" name="Forma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5" name="Forma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6" name="Forma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7" name="Forma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8" name="Forma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A5F5A5-C1AF-4E1F-BBE9-77A0324E6A16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58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0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1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BAF46A-8BB1-4F24-A11E-0306615E93F5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0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orma libre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3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4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829AD9-EA14-4AE8-BB2F-1A8BF56A3E5B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  <p:sp>
        <p:nvSpPr>
          <p:cNvPr id="85" name="Marcador de posición de contenido 3"/>
          <p:cNvSpPr>
            <a:spLocks noGrp="1"/>
          </p:cNvSpPr>
          <p:nvPr>
            <p:ph sz="half" idx="13"/>
          </p:nvPr>
        </p:nvSpPr>
        <p:spPr>
          <a:xfrm>
            <a:off x="6246812" y="2819400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56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8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9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0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1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96EFD6-A265-4329-83FB-237234CCC851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EEC8E5-6135-4EEA-A5FA-4E382F0E51FD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 rtl="0">
              <a:defRPr sz="32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  <p:grpSp>
        <p:nvGrpSpPr>
          <p:cNvPr id="615" name="marco" descr="Gráfico de cuadro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upo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upo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orma libre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a libre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a libre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upo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orma libre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a libre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a libre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upo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upo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orma libre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a libre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a libre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upo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orma libre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a libre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a libre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AA01AB-145F-4AE5-A1D5-362BC05CA7CC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 rtl="0">
              <a:defRPr sz="32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 descr="Marcador de posición vacío para agregar una imagen. Haga clic en el marcador de posición y seleccione la imagen que quiera agregar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grpSp>
        <p:nvGrpSpPr>
          <p:cNvPr id="614" name="marco" descr="Gráfico de cuadro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upo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upo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orma libre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orma libre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a libre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upo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orma libre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orma libre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a libre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upo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upo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orma libre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orma libre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a libre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upo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orma libre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orma libre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a libre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a libre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a libre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a libre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a libre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a libre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a libre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a libre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a libre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a libre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a libre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a libre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a libre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a libre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a libre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a libre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a libre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a libre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a libre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a libre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a libre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a libre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a libre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a libre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a libre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a libre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a libre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a libre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a libre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a libre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a libre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a libre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a libre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a libre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a libre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a libre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a libre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a libre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a libre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a libre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a libre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a libre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a libre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a libre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a libre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a libre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a libre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a libre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a libre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a libre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a libre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a libre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a libre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a libre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a libre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a libre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a libre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a libre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a libre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a libre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a libre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a libre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a libre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a libre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a libre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a libre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a libre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a libre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a libre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a libre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a libre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a libre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D16348-E405-42B1-89B5-964AA77FE073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dirty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EA5BF5C-F4C1-4C94-BD5F-F847F8EB8117}" type="datetime1">
              <a:rPr lang="es-ES" noProof="0" smtClean="0"/>
              <a:t>10/06/2020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5BA54BD-C84D-46CE-8B72-31BFB26ABA4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2412" y="2348880"/>
            <a:ext cx="9144000" cy="2667000"/>
          </a:xfrm>
        </p:spPr>
        <p:txBody>
          <a:bodyPr rtlCol="0"/>
          <a:lstStyle/>
          <a:p>
            <a:pPr algn="ctr"/>
            <a:r>
              <a:rPr lang="es-ES" sz="13800" dirty="0">
                <a:latin typeface="A little sunshine" panose="02000603000000000000" pitchFamily="2" charset="0"/>
                <a:ea typeface="A little sunshine" panose="02000603000000000000" pitchFamily="2" charset="0"/>
              </a:rPr>
              <a:t>Taller de Diseño y Color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2D1624C0-410B-41E3-80D5-A2064F635463}"/>
              </a:ext>
            </a:extLst>
          </p:cNvPr>
          <p:cNvCxnSpPr/>
          <p:nvPr/>
        </p:nvCxnSpPr>
        <p:spPr>
          <a:xfrm flipH="1">
            <a:off x="2349996" y="116632"/>
            <a:ext cx="1296144" cy="1080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D968CA01-DAB7-46EE-B4D0-CF95C659B477}"/>
              </a:ext>
            </a:extLst>
          </p:cNvPr>
          <p:cNvCxnSpPr/>
          <p:nvPr/>
        </p:nvCxnSpPr>
        <p:spPr>
          <a:xfrm flipH="1">
            <a:off x="2277988" y="1196752"/>
            <a:ext cx="72008" cy="324036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571B5BE-5D86-44BF-AD86-6CAD4F7D7A71}"/>
              </a:ext>
            </a:extLst>
          </p:cNvPr>
          <p:cNvCxnSpPr/>
          <p:nvPr/>
        </p:nvCxnSpPr>
        <p:spPr>
          <a:xfrm>
            <a:off x="2277988" y="4437112"/>
            <a:ext cx="2880320" cy="136815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DECCAFCE-9A89-4E4C-9C57-14D661A88EB7}"/>
              </a:ext>
            </a:extLst>
          </p:cNvPr>
          <p:cNvCxnSpPr/>
          <p:nvPr/>
        </p:nvCxnSpPr>
        <p:spPr>
          <a:xfrm>
            <a:off x="3430116" y="2276872"/>
            <a:ext cx="0" cy="144016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44C77261-3159-40C2-A81D-3A3F5AD2CB8A}"/>
              </a:ext>
            </a:extLst>
          </p:cNvPr>
          <p:cNvCxnSpPr/>
          <p:nvPr/>
        </p:nvCxnSpPr>
        <p:spPr>
          <a:xfrm>
            <a:off x="3430116" y="3717032"/>
            <a:ext cx="2088232" cy="129614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AB483398-84BA-4356-96C7-22F238E163E0}"/>
              </a:ext>
            </a:extLst>
          </p:cNvPr>
          <p:cNvCxnSpPr/>
          <p:nvPr/>
        </p:nvCxnSpPr>
        <p:spPr>
          <a:xfrm flipH="1">
            <a:off x="5158308" y="5013176"/>
            <a:ext cx="432048" cy="7920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Conector recto 223">
            <a:extLst>
              <a:ext uri="{FF2B5EF4-FFF2-40B4-BE49-F238E27FC236}">
                <a16:creationId xmlns:a16="http://schemas.microsoft.com/office/drawing/2014/main" id="{90384EE8-56C6-43AD-BD30-85EE7290ECDC}"/>
              </a:ext>
            </a:extLst>
          </p:cNvPr>
          <p:cNvCxnSpPr/>
          <p:nvPr/>
        </p:nvCxnSpPr>
        <p:spPr>
          <a:xfrm flipH="1" flipV="1">
            <a:off x="2349996" y="1196752"/>
            <a:ext cx="1080119" cy="1080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Conector recto 231">
            <a:extLst>
              <a:ext uri="{FF2B5EF4-FFF2-40B4-BE49-F238E27FC236}">
                <a16:creationId xmlns:a16="http://schemas.microsoft.com/office/drawing/2014/main" id="{69BBC2AE-BF6B-45CB-AF7A-EC644B6CF0C5}"/>
              </a:ext>
            </a:extLst>
          </p:cNvPr>
          <p:cNvCxnSpPr/>
          <p:nvPr/>
        </p:nvCxnSpPr>
        <p:spPr>
          <a:xfrm>
            <a:off x="3430116" y="260648"/>
            <a:ext cx="216024" cy="90730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Conector recto 233">
            <a:extLst>
              <a:ext uri="{FF2B5EF4-FFF2-40B4-BE49-F238E27FC236}">
                <a16:creationId xmlns:a16="http://schemas.microsoft.com/office/drawing/2014/main" id="{DB197FE7-3E94-4C53-8498-F431E702C49A}"/>
              </a:ext>
            </a:extLst>
          </p:cNvPr>
          <p:cNvCxnSpPr/>
          <p:nvPr/>
        </p:nvCxnSpPr>
        <p:spPr>
          <a:xfrm>
            <a:off x="3502124" y="1196752"/>
            <a:ext cx="2016224" cy="25922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Conector recto 238">
            <a:extLst>
              <a:ext uri="{FF2B5EF4-FFF2-40B4-BE49-F238E27FC236}">
                <a16:creationId xmlns:a16="http://schemas.microsoft.com/office/drawing/2014/main" id="{D08FCD21-4AF8-4961-9110-F7B950F5651E}"/>
              </a:ext>
            </a:extLst>
          </p:cNvPr>
          <p:cNvCxnSpPr/>
          <p:nvPr/>
        </p:nvCxnSpPr>
        <p:spPr>
          <a:xfrm flipV="1">
            <a:off x="3502123" y="1146347"/>
            <a:ext cx="144017" cy="5040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ector recto 242">
            <a:extLst>
              <a:ext uri="{FF2B5EF4-FFF2-40B4-BE49-F238E27FC236}">
                <a16:creationId xmlns:a16="http://schemas.microsoft.com/office/drawing/2014/main" id="{0E58101E-1D6E-463C-AEAD-D5497E339651}"/>
              </a:ext>
            </a:extLst>
          </p:cNvPr>
          <p:cNvCxnSpPr/>
          <p:nvPr/>
        </p:nvCxnSpPr>
        <p:spPr>
          <a:xfrm>
            <a:off x="3646140" y="116632"/>
            <a:ext cx="2016224" cy="331236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DD149890-1FC0-4E89-8ADE-77677B6BB9EC}"/>
              </a:ext>
            </a:extLst>
          </p:cNvPr>
          <p:cNvCxnSpPr/>
          <p:nvPr/>
        </p:nvCxnSpPr>
        <p:spPr>
          <a:xfrm>
            <a:off x="4870276" y="116632"/>
            <a:ext cx="288032" cy="244827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647AF1EE-B593-4D71-9BE5-C7A73E4D37C0}"/>
              </a:ext>
            </a:extLst>
          </p:cNvPr>
          <p:cNvCxnSpPr/>
          <p:nvPr/>
        </p:nvCxnSpPr>
        <p:spPr>
          <a:xfrm>
            <a:off x="4870276" y="116632"/>
            <a:ext cx="1224136" cy="2880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67839A71-9BF1-4C20-BCB0-0053D69B9386}"/>
              </a:ext>
            </a:extLst>
          </p:cNvPr>
          <p:cNvCxnSpPr/>
          <p:nvPr/>
        </p:nvCxnSpPr>
        <p:spPr>
          <a:xfrm>
            <a:off x="6094412" y="404664"/>
            <a:ext cx="216024" cy="25202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1E78B834-4686-4CD4-ABA2-0A4DD258E85E}"/>
              </a:ext>
            </a:extLst>
          </p:cNvPr>
          <p:cNvCxnSpPr/>
          <p:nvPr/>
        </p:nvCxnSpPr>
        <p:spPr>
          <a:xfrm>
            <a:off x="4870276" y="116632"/>
            <a:ext cx="612068" cy="59766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650391FC-7726-4887-ACA9-41F535297DB8}"/>
              </a:ext>
            </a:extLst>
          </p:cNvPr>
          <p:cNvCxnSpPr/>
          <p:nvPr/>
        </p:nvCxnSpPr>
        <p:spPr>
          <a:xfrm flipH="1">
            <a:off x="5230316" y="714298"/>
            <a:ext cx="252028" cy="26643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93321186-E0C6-486A-8F1D-A11942D8C3F6}"/>
              </a:ext>
            </a:extLst>
          </p:cNvPr>
          <p:cNvCxnSpPr/>
          <p:nvPr/>
        </p:nvCxnSpPr>
        <p:spPr>
          <a:xfrm>
            <a:off x="5248318" y="977127"/>
            <a:ext cx="270030" cy="31323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1B9208FA-407E-4326-8117-FEE0FF2CEA40}"/>
              </a:ext>
            </a:extLst>
          </p:cNvPr>
          <p:cNvCxnSpPr>
            <a:cxnSpLocks/>
          </p:cNvCxnSpPr>
          <p:nvPr/>
        </p:nvCxnSpPr>
        <p:spPr>
          <a:xfrm flipH="1">
            <a:off x="5419338" y="2010442"/>
            <a:ext cx="76508" cy="93790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Conector recto 260">
            <a:extLst>
              <a:ext uri="{FF2B5EF4-FFF2-40B4-BE49-F238E27FC236}">
                <a16:creationId xmlns:a16="http://schemas.microsoft.com/office/drawing/2014/main" id="{AFEF6FA4-9139-46DF-AD53-B669284354B6}"/>
              </a:ext>
            </a:extLst>
          </p:cNvPr>
          <p:cNvCxnSpPr/>
          <p:nvPr/>
        </p:nvCxnSpPr>
        <p:spPr>
          <a:xfrm>
            <a:off x="4582244" y="1067138"/>
            <a:ext cx="141766" cy="77768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3" name="Triángulo isósceles 262">
            <a:extLst>
              <a:ext uri="{FF2B5EF4-FFF2-40B4-BE49-F238E27FC236}">
                <a16:creationId xmlns:a16="http://schemas.microsoft.com/office/drawing/2014/main" id="{B8C520B5-225E-473B-ACDE-4055593B0AC5}"/>
              </a:ext>
            </a:extLst>
          </p:cNvPr>
          <p:cNvSpPr/>
          <p:nvPr/>
        </p:nvSpPr>
        <p:spPr>
          <a:xfrm rot="9418529">
            <a:off x="4363329" y="725334"/>
            <a:ext cx="722972" cy="582795"/>
          </a:xfrm>
          <a:custGeom>
            <a:avLst/>
            <a:gdLst>
              <a:gd name="connsiteX0" fmla="*/ 0 w 722972"/>
              <a:gd name="connsiteY0" fmla="*/ 582795 h 582795"/>
              <a:gd name="connsiteX1" fmla="*/ 177128 w 722972"/>
              <a:gd name="connsiteY1" fmla="*/ 297225 h 582795"/>
              <a:gd name="connsiteX2" fmla="*/ 361486 w 722972"/>
              <a:gd name="connsiteY2" fmla="*/ 0 h 582795"/>
              <a:gd name="connsiteX3" fmla="*/ 549459 w 722972"/>
              <a:gd name="connsiteY3" fmla="*/ 303053 h 582795"/>
              <a:gd name="connsiteX4" fmla="*/ 722972 w 722972"/>
              <a:gd name="connsiteY4" fmla="*/ 582795 h 582795"/>
              <a:gd name="connsiteX5" fmla="*/ 375945 w 722972"/>
              <a:gd name="connsiteY5" fmla="*/ 582795 h 582795"/>
              <a:gd name="connsiteX6" fmla="*/ 0 w 722972"/>
              <a:gd name="connsiteY6" fmla="*/ 582795 h 582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2972" h="582795" extrusionOk="0">
                <a:moveTo>
                  <a:pt x="0" y="582795"/>
                </a:moveTo>
                <a:cubicBezTo>
                  <a:pt x="64942" y="452530"/>
                  <a:pt x="144138" y="375919"/>
                  <a:pt x="177128" y="297225"/>
                </a:cubicBezTo>
                <a:cubicBezTo>
                  <a:pt x="210118" y="218531"/>
                  <a:pt x="314810" y="148802"/>
                  <a:pt x="361486" y="0"/>
                </a:cubicBezTo>
                <a:cubicBezTo>
                  <a:pt x="443917" y="114667"/>
                  <a:pt x="468759" y="234763"/>
                  <a:pt x="549459" y="303053"/>
                </a:cubicBezTo>
                <a:cubicBezTo>
                  <a:pt x="630159" y="371343"/>
                  <a:pt x="675169" y="525834"/>
                  <a:pt x="722972" y="582795"/>
                </a:cubicBezTo>
                <a:cubicBezTo>
                  <a:pt x="614250" y="588503"/>
                  <a:pt x="542159" y="549085"/>
                  <a:pt x="375945" y="582795"/>
                </a:cubicBezTo>
                <a:cubicBezTo>
                  <a:pt x="209731" y="616505"/>
                  <a:pt x="90483" y="559981"/>
                  <a:pt x="0" y="58279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267" name="Conector recto 266">
            <a:extLst>
              <a:ext uri="{FF2B5EF4-FFF2-40B4-BE49-F238E27FC236}">
                <a16:creationId xmlns:a16="http://schemas.microsoft.com/office/drawing/2014/main" id="{E770191F-8B88-4227-A540-31FDA74CD84F}"/>
              </a:ext>
            </a:extLst>
          </p:cNvPr>
          <p:cNvCxnSpPr/>
          <p:nvPr/>
        </p:nvCxnSpPr>
        <p:spPr>
          <a:xfrm>
            <a:off x="3646139" y="116632"/>
            <a:ext cx="1006988" cy="6210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Conector recto 269">
            <a:extLst>
              <a:ext uri="{FF2B5EF4-FFF2-40B4-BE49-F238E27FC236}">
                <a16:creationId xmlns:a16="http://schemas.microsoft.com/office/drawing/2014/main" id="{B4ED3A1E-A9DC-40C2-98B2-72550B8638CB}"/>
              </a:ext>
            </a:extLst>
          </p:cNvPr>
          <p:cNvCxnSpPr>
            <a:endCxn id="263" idx="3"/>
          </p:cNvCxnSpPr>
          <p:nvPr/>
        </p:nvCxnSpPr>
        <p:spPr>
          <a:xfrm flipH="1">
            <a:off x="4610842" y="116632"/>
            <a:ext cx="258309" cy="63191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Arco 271">
            <a:extLst>
              <a:ext uri="{FF2B5EF4-FFF2-40B4-BE49-F238E27FC236}">
                <a16:creationId xmlns:a16="http://schemas.microsoft.com/office/drawing/2014/main" id="{807B3FA8-B351-4CC3-94EB-2493124F947B}"/>
              </a:ext>
            </a:extLst>
          </p:cNvPr>
          <p:cNvSpPr/>
          <p:nvPr/>
        </p:nvSpPr>
        <p:spPr>
          <a:xfrm rot="9540200">
            <a:off x="3624481" y="-726527"/>
            <a:ext cx="2199057" cy="807536"/>
          </a:xfrm>
          <a:custGeom>
            <a:avLst/>
            <a:gdLst>
              <a:gd name="connsiteX0" fmla="*/ 1099528 w 2199057"/>
              <a:gd name="connsiteY0" fmla="*/ 0 h 807536"/>
              <a:gd name="connsiteX1" fmla="*/ 2199057 w 2199057"/>
              <a:gd name="connsiteY1" fmla="*/ 403768 h 807536"/>
              <a:gd name="connsiteX2" fmla="*/ 1649293 w 2199057"/>
              <a:gd name="connsiteY2" fmla="*/ 403768 h 807536"/>
              <a:gd name="connsiteX3" fmla="*/ 1099529 w 2199057"/>
              <a:gd name="connsiteY3" fmla="*/ 403768 h 807536"/>
              <a:gd name="connsiteX4" fmla="*/ 1099528 w 2199057"/>
              <a:gd name="connsiteY4" fmla="*/ 0 h 807536"/>
              <a:gd name="connsiteX0" fmla="*/ 1099528 w 2199057"/>
              <a:gd name="connsiteY0" fmla="*/ 0 h 807536"/>
              <a:gd name="connsiteX1" fmla="*/ 2199057 w 2199057"/>
              <a:gd name="connsiteY1" fmla="*/ 403768 h 80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99057" h="807536" stroke="0" extrusionOk="0">
                <a:moveTo>
                  <a:pt x="1099528" y="0"/>
                </a:moveTo>
                <a:cubicBezTo>
                  <a:pt x="1713860" y="-19218"/>
                  <a:pt x="2188241" y="178095"/>
                  <a:pt x="2199057" y="403768"/>
                </a:cubicBezTo>
                <a:cubicBezTo>
                  <a:pt x="1986416" y="437447"/>
                  <a:pt x="1897198" y="400991"/>
                  <a:pt x="1649293" y="403768"/>
                </a:cubicBezTo>
                <a:cubicBezTo>
                  <a:pt x="1401388" y="406545"/>
                  <a:pt x="1350438" y="387718"/>
                  <a:pt x="1099529" y="403768"/>
                </a:cubicBezTo>
                <a:cubicBezTo>
                  <a:pt x="1070291" y="262219"/>
                  <a:pt x="1097741" y="170997"/>
                  <a:pt x="1099528" y="0"/>
                </a:cubicBezTo>
                <a:close/>
              </a:path>
              <a:path w="2199057" h="807536" fill="none" extrusionOk="0">
                <a:moveTo>
                  <a:pt x="1099528" y="0"/>
                </a:moveTo>
                <a:cubicBezTo>
                  <a:pt x="1693140" y="-4084"/>
                  <a:pt x="2169006" y="202931"/>
                  <a:pt x="2199057" y="403768"/>
                </a:cubicBezTo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tailEnd type="none"/>
            <a:extLst>
              <a:ext uri="{C807C97D-BFC1-408E-A445-0C87EB9F89A2}">
                <ask:lineSketchStyleProps xmlns:ask="http://schemas.microsoft.com/office/drawing/2018/sketchyshapes" sd="2834375569">
                  <a:prstGeom prst="arc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74" name="Marco 273">
            <a:extLst>
              <a:ext uri="{FF2B5EF4-FFF2-40B4-BE49-F238E27FC236}">
                <a16:creationId xmlns:a16="http://schemas.microsoft.com/office/drawing/2014/main" id="{54AF13AC-8B71-4580-9D75-129EC6DF420E}"/>
              </a:ext>
            </a:extLst>
          </p:cNvPr>
          <p:cNvSpPr/>
          <p:nvPr/>
        </p:nvSpPr>
        <p:spPr>
          <a:xfrm rot="316018">
            <a:off x="5534010" y="423436"/>
            <a:ext cx="3808694" cy="5696058"/>
          </a:xfrm>
          <a:custGeom>
            <a:avLst/>
            <a:gdLst>
              <a:gd name="connsiteX0" fmla="*/ 0 w 3808694"/>
              <a:gd name="connsiteY0" fmla="*/ 0 h 5696058"/>
              <a:gd name="connsiteX1" fmla="*/ 620273 w 3808694"/>
              <a:gd name="connsiteY1" fmla="*/ 0 h 5696058"/>
              <a:gd name="connsiteX2" fmla="*/ 1088198 w 3808694"/>
              <a:gd name="connsiteY2" fmla="*/ 0 h 5696058"/>
              <a:gd name="connsiteX3" fmla="*/ 1518037 w 3808694"/>
              <a:gd name="connsiteY3" fmla="*/ 0 h 5696058"/>
              <a:gd name="connsiteX4" fmla="*/ 2138310 w 3808694"/>
              <a:gd name="connsiteY4" fmla="*/ 0 h 5696058"/>
              <a:gd name="connsiteX5" fmla="*/ 2682409 w 3808694"/>
              <a:gd name="connsiteY5" fmla="*/ 0 h 5696058"/>
              <a:gd name="connsiteX6" fmla="*/ 3150334 w 3808694"/>
              <a:gd name="connsiteY6" fmla="*/ 0 h 5696058"/>
              <a:gd name="connsiteX7" fmla="*/ 3808694 w 3808694"/>
              <a:gd name="connsiteY7" fmla="*/ 0 h 5696058"/>
              <a:gd name="connsiteX8" fmla="*/ 3808694 w 3808694"/>
              <a:gd name="connsiteY8" fmla="*/ 398724 h 5696058"/>
              <a:gd name="connsiteX9" fmla="*/ 3808694 w 3808694"/>
              <a:gd name="connsiteY9" fmla="*/ 797448 h 5696058"/>
              <a:gd name="connsiteX10" fmla="*/ 3808694 w 3808694"/>
              <a:gd name="connsiteY10" fmla="*/ 1424015 h 5696058"/>
              <a:gd name="connsiteX11" fmla="*/ 3808694 w 3808694"/>
              <a:gd name="connsiteY11" fmla="*/ 1822739 h 5696058"/>
              <a:gd name="connsiteX12" fmla="*/ 3808694 w 3808694"/>
              <a:gd name="connsiteY12" fmla="*/ 2449305 h 5696058"/>
              <a:gd name="connsiteX13" fmla="*/ 3808694 w 3808694"/>
              <a:gd name="connsiteY13" fmla="*/ 3018911 h 5696058"/>
              <a:gd name="connsiteX14" fmla="*/ 3808694 w 3808694"/>
              <a:gd name="connsiteY14" fmla="*/ 3531556 h 5696058"/>
              <a:gd name="connsiteX15" fmla="*/ 3808694 w 3808694"/>
              <a:gd name="connsiteY15" fmla="*/ 4101162 h 5696058"/>
              <a:gd name="connsiteX16" fmla="*/ 3808694 w 3808694"/>
              <a:gd name="connsiteY16" fmla="*/ 4727728 h 5696058"/>
              <a:gd name="connsiteX17" fmla="*/ 3808694 w 3808694"/>
              <a:gd name="connsiteY17" fmla="*/ 5183413 h 5696058"/>
              <a:gd name="connsiteX18" fmla="*/ 3808694 w 3808694"/>
              <a:gd name="connsiteY18" fmla="*/ 5696058 h 5696058"/>
              <a:gd name="connsiteX19" fmla="*/ 3188421 w 3808694"/>
              <a:gd name="connsiteY19" fmla="*/ 5696058 h 5696058"/>
              <a:gd name="connsiteX20" fmla="*/ 2758583 w 3808694"/>
              <a:gd name="connsiteY20" fmla="*/ 5696058 h 5696058"/>
              <a:gd name="connsiteX21" fmla="*/ 2214484 w 3808694"/>
              <a:gd name="connsiteY21" fmla="*/ 5696058 h 5696058"/>
              <a:gd name="connsiteX22" fmla="*/ 1632297 w 3808694"/>
              <a:gd name="connsiteY22" fmla="*/ 5696058 h 5696058"/>
              <a:gd name="connsiteX23" fmla="*/ 1050111 w 3808694"/>
              <a:gd name="connsiteY23" fmla="*/ 5696058 h 5696058"/>
              <a:gd name="connsiteX24" fmla="*/ 620273 w 3808694"/>
              <a:gd name="connsiteY24" fmla="*/ 5696058 h 5696058"/>
              <a:gd name="connsiteX25" fmla="*/ 0 w 3808694"/>
              <a:gd name="connsiteY25" fmla="*/ 5696058 h 5696058"/>
              <a:gd name="connsiteX26" fmla="*/ 0 w 3808694"/>
              <a:gd name="connsiteY26" fmla="*/ 5069492 h 5696058"/>
              <a:gd name="connsiteX27" fmla="*/ 0 w 3808694"/>
              <a:gd name="connsiteY27" fmla="*/ 4670768 h 5696058"/>
              <a:gd name="connsiteX28" fmla="*/ 0 w 3808694"/>
              <a:gd name="connsiteY28" fmla="*/ 4158122 h 5696058"/>
              <a:gd name="connsiteX29" fmla="*/ 0 w 3808694"/>
              <a:gd name="connsiteY29" fmla="*/ 3474595 h 5696058"/>
              <a:gd name="connsiteX30" fmla="*/ 0 w 3808694"/>
              <a:gd name="connsiteY30" fmla="*/ 2961950 h 5696058"/>
              <a:gd name="connsiteX31" fmla="*/ 0 w 3808694"/>
              <a:gd name="connsiteY31" fmla="*/ 2392344 h 5696058"/>
              <a:gd name="connsiteX32" fmla="*/ 0 w 3808694"/>
              <a:gd name="connsiteY32" fmla="*/ 1993620 h 5696058"/>
              <a:gd name="connsiteX33" fmla="*/ 0 w 3808694"/>
              <a:gd name="connsiteY33" fmla="*/ 1424014 h 5696058"/>
              <a:gd name="connsiteX34" fmla="*/ 0 w 3808694"/>
              <a:gd name="connsiteY34" fmla="*/ 1025290 h 5696058"/>
              <a:gd name="connsiteX35" fmla="*/ 0 w 3808694"/>
              <a:gd name="connsiteY35" fmla="*/ 0 h 5696058"/>
              <a:gd name="connsiteX36" fmla="*/ 476087 w 3808694"/>
              <a:gd name="connsiteY36" fmla="*/ 476087 h 5696058"/>
              <a:gd name="connsiteX37" fmla="*/ 476087 w 3808694"/>
              <a:gd name="connsiteY37" fmla="*/ 1021634 h 5696058"/>
              <a:gd name="connsiteX38" fmla="*/ 476087 w 3808694"/>
              <a:gd name="connsiteY38" fmla="*/ 1709497 h 5696058"/>
              <a:gd name="connsiteX39" fmla="*/ 476087 w 3808694"/>
              <a:gd name="connsiteY39" fmla="*/ 2207605 h 5696058"/>
              <a:gd name="connsiteX40" fmla="*/ 476087 w 3808694"/>
              <a:gd name="connsiteY40" fmla="*/ 2705712 h 5696058"/>
              <a:gd name="connsiteX41" fmla="*/ 476087 w 3808694"/>
              <a:gd name="connsiteY41" fmla="*/ 3346137 h 5696058"/>
              <a:gd name="connsiteX42" fmla="*/ 476087 w 3808694"/>
              <a:gd name="connsiteY42" fmla="*/ 3891683 h 5696058"/>
              <a:gd name="connsiteX43" fmla="*/ 476087 w 3808694"/>
              <a:gd name="connsiteY43" fmla="*/ 4437230 h 5696058"/>
              <a:gd name="connsiteX44" fmla="*/ 476087 w 3808694"/>
              <a:gd name="connsiteY44" fmla="*/ 5219971 h 5696058"/>
              <a:gd name="connsiteX45" fmla="*/ 1075956 w 3808694"/>
              <a:gd name="connsiteY45" fmla="*/ 5219971 h 5696058"/>
              <a:gd name="connsiteX46" fmla="*/ 1704391 w 3808694"/>
              <a:gd name="connsiteY46" fmla="*/ 5219971 h 5696058"/>
              <a:gd name="connsiteX47" fmla="*/ 2275695 w 3808694"/>
              <a:gd name="connsiteY47" fmla="*/ 5219971 h 5696058"/>
              <a:gd name="connsiteX48" fmla="*/ 2789868 w 3808694"/>
              <a:gd name="connsiteY48" fmla="*/ 5219971 h 5696058"/>
              <a:gd name="connsiteX49" fmla="*/ 3332607 w 3808694"/>
              <a:gd name="connsiteY49" fmla="*/ 5219971 h 5696058"/>
              <a:gd name="connsiteX50" fmla="*/ 3332607 w 3808694"/>
              <a:gd name="connsiteY50" fmla="*/ 4579547 h 5696058"/>
              <a:gd name="connsiteX51" fmla="*/ 3332607 w 3808694"/>
              <a:gd name="connsiteY51" fmla="*/ 3891683 h 5696058"/>
              <a:gd name="connsiteX52" fmla="*/ 3332607 w 3808694"/>
              <a:gd name="connsiteY52" fmla="*/ 3298698 h 5696058"/>
              <a:gd name="connsiteX53" fmla="*/ 3332607 w 3808694"/>
              <a:gd name="connsiteY53" fmla="*/ 2800590 h 5696058"/>
              <a:gd name="connsiteX54" fmla="*/ 3332607 w 3808694"/>
              <a:gd name="connsiteY54" fmla="*/ 2349921 h 5696058"/>
              <a:gd name="connsiteX55" fmla="*/ 3332607 w 3808694"/>
              <a:gd name="connsiteY55" fmla="*/ 1899252 h 5696058"/>
              <a:gd name="connsiteX56" fmla="*/ 3332607 w 3808694"/>
              <a:gd name="connsiteY56" fmla="*/ 1306267 h 5696058"/>
              <a:gd name="connsiteX57" fmla="*/ 3332607 w 3808694"/>
              <a:gd name="connsiteY57" fmla="*/ 476087 h 5696058"/>
              <a:gd name="connsiteX58" fmla="*/ 2818433 w 3808694"/>
              <a:gd name="connsiteY58" fmla="*/ 476087 h 5696058"/>
              <a:gd name="connsiteX59" fmla="*/ 2304260 w 3808694"/>
              <a:gd name="connsiteY59" fmla="*/ 476087 h 5696058"/>
              <a:gd name="connsiteX60" fmla="*/ 1732956 w 3808694"/>
              <a:gd name="connsiteY60" fmla="*/ 476087 h 5696058"/>
              <a:gd name="connsiteX61" fmla="*/ 1133087 w 3808694"/>
              <a:gd name="connsiteY61" fmla="*/ 476087 h 5696058"/>
              <a:gd name="connsiteX62" fmla="*/ 476087 w 3808694"/>
              <a:gd name="connsiteY62" fmla="*/ 476087 h 5696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808694" h="5696058" extrusionOk="0">
                <a:moveTo>
                  <a:pt x="0" y="0"/>
                </a:moveTo>
                <a:cubicBezTo>
                  <a:pt x="183962" y="-55330"/>
                  <a:pt x="352645" y="18409"/>
                  <a:pt x="620273" y="0"/>
                </a:cubicBezTo>
                <a:cubicBezTo>
                  <a:pt x="887901" y="-18409"/>
                  <a:pt x="964535" y="23326"/>
                  <a:pt x="1088198" y="0"/>
                </a:cubicBezTo>
                <a:cubicBezTo>
                  <a:pt x="1211861" y="-23326"/>
                  <a:pt x="1380256" y="36189"/>
                  <a:pt x="1518037" y="0"/>
                </a:cubicBezTo>
                <a:cubicBezTo>
                  <a:pt x="1655818" y="-36189"/>
                  <a:pt x="1883745" y="5981"/>
                  <a:pt x="2138310" y="0"/>
                </a:cubicBezTo>
                <a:cubicBezTo>
                  <a:pt x="2392875" y="-5981"/>
                  <a:pt x="2526523" y="17073"/>
                  <a:pt x="2682409" y="0"/>
                </a:cubicBezTo>
                <a:cubicBezTo>
                  <a:pt x="2838295" y="-17073"/>
                  <a:pt x="2993743" y="8095"/>
                  <a:pt x="3150334" y="0"/>
                </a:cubicBezTo>
                <a:cubicBezTo>
                  <a:pt x="3306926" y="-8095"/>
                  <a:pt x="3543019" y="47696"/>
                  <a:pt x="3808694" y="0"/>
                </a:cubicBezTo>
                <a:cubicBezTo>
                  <a:pt x="3834066" y="188701"/>
                  <a:pt x="3783283" y="234890"/>
                  <a:pt x="3808694" y="398724"/>
                </a:cubicBezTo>
                <a:cubicBezTo>
                  <a:pt x="3834105" y="562558"/>
                  <a:pt x="3761634" y="647699"/>
                  <a:pt x="3808694" y="797448"/>
                </a:cubicBezTo>
                <a:cubicBezTo>
                  <a:pt x="3855754" y="947197"/>
                  <a:pt x="3798244" y="1210773"/>
                  <a:pt x="3808694" y="1424015"/>
                </a:cubicBezTo>
                <a:cubicBezTo>
                  <a:pt x="3819144" y="1637257"/>
                  <a:pt x="3781195" y="1685931"/>
                  <a:pt x="3808694" y="1822739"/>
                </a:cubicBezTo>
                <a:cubicBezTo>
                  <a:pt x="3836193" y="1959547"/>
                  <a:pt x="3736165" y="2150427"/>
                  <a:pt x="3808694" y="2449305"/>
                </a:cubicBezTo>
                <a:cubicBezTo>
                  <a:pt x="3881223" y="2748183"/>
                  <a:pt x="3772488" y="2784946"/>
                  <a:pt x="3808694" y="3018911"/>
                </a:cubicBezTo>
                <a:cubicBezTo>
                  <a:pt x="3844900" y="3252876"/>
                  <a:pt x="3783903" y="3370256"/>
                  <a:pt x="3808694" y="3531556"/>
                </a:cubicBezTo>
                <a:cubicBezTo>
                  <a:pt x="3833485" y="3692857"/>
                  <a:pt x="3773521" y="3947715"/>
                  <a:pt x="3808694" y="4101162"/>
                </a:cubicBezTo>
                <a:cubicBezTo>
                  <a:pt x="3843867" y="4254609"/>
                  <a:pt x="3752143" y="4584848"/>
                  <a:pt x="3808694" y="4727728"/>
                </a:cubicBezTo>
                <a:cubicBezTo>
                  <a:pt x="3865245" y="4870608"/>
                  <a:pt x="3794910" y="5031053"/>
                  <a:pt x="3808694" y="5183413"/>
                </a:cubicBezTo>
                <a:cubicBezTo>
                  <a:pt x="3822478" y="5335774"/>
                  <a:pt x="3766219" y="5526553"/>
                  <a:pt x="3808694" y="5696058"/>
                </a:cubicBezTo>
                <a:cubicBezTo>
                  <a:pt x="3662084" y="5724950"/>
                  <a:pt x="3449822" y="5683866"/>
                  <a:pt x="3188421" y="5696058"/>
                </a:cubicBezTo>
                <a:cubicBezTo>
                  <a:pt x="2927020" y="5708250"/>
                  <a:pt x="2873165" y="5668425"/>
                  <a:pt x="2758583" y="5696058"/>
                </a:cubicBezTo>
                <a:cubicBezTo>
                  <a:pt x="2644001" y="5723691"/>
                  <a:pt x="2440682" y="5666230"/>
                  <a:pt x="2214484" y="5696058"/>
                </a:cubicBezTo>
                <a:cubicBezTo>
                  <a:pt x="1988286" y="5725886"/>
                  <a:pt x="1749010" y="5686954"/>
                  <a:pt x="1632297" y="5696058"/>
                </a:cubicBezTo>
                <a:cubicBezTo>
                  <a:pt x="1515584" y="5705162"/>
                  <a:pt x="1179247" y="5646434"/>
                  <a:pt x="1050111" y="5696058"/>
                </a:cubicBezTo>
                <a:cubicBezTo>
                  <a:pt x="920975" y="5745682"/>
                  <a:pt x="727503" y="5646942"/>
                  <a:pt x="620273" y="5696058"/>
                </a:cubicBezTo>
                <a:cubicBezTo>
                  <a:pt x="513043" y="5745174"/>
                  <a:pt x="278897" y="5638138"/>
                  <a:pt x="0" y="5696058"/>
                </a:cubicBezTo>
                <a:cubicBezTo>
                  <a:pt x="-39916" y="5555674"/>
                  <a:pt x="39548" y="5289628"/>
                  <a:pt x="0" y="5069492"/>
                </a:cubicBezTo>
                <a:cubicBezTo>
                  <a:pt x="-39548" y="4849356"/>
                  <a:pt x="24473" y="4768511"/>
                  <a:pt x="0" y="4670768"/>
                </a:cubicBezTo>
                <a:cubicBezTo>
                  <a:pt x="-24473" y="4573025"/>
                  <a:pt x="21905" y="4383526"/>
                  <a:pt x="0" y="4158122"/>
                </a:cubicBezTo>
                <a:cubicBezTo>
                  <a:pt x="-21905" y="3932718"/>
                  <a:pt x="7578" y="3705736"/>
                  <a:pt x="0" y="3474595"/>
                </a:cubicBezTo>
                <a:cubicBezTo>
                  <a:pt x="-7578" y="3243454"/>
                  <a:pt x="13434" y="3077371"/>
                  <a:pt x="0" y="2961950"/>
                </a:cubicBezTo>
                <a:cubicBezTo>
                  <a:pt x="-13434" y="2846529"/>
                  <a:pt x="5971" y="2509806"/>
                  <a:pt x="0" y="2392344"/>
                </a:cubicBezTo>
                <a:cubicBezTo>
                  <a:pt x="-5971" y="2274882"/>
                  <a:pt x="22340" y="2140924"/>
                  <a:pt x="0" y="1993620"/>
                </a:cubicBezTo>
                <a:cubicBezTo>
                  <a:pt x="-22340" y="1846316"/>
                  <a:pt x="13655" y="1561433"/>
                  <a:pt x="0" y="1424014"/>
                </a:cubicBezTo>
                <a:cubicBezTo>
                  <a:pt x="-13655" y="1286595"/>
                  <a:pt x="4752" y="1205515"/>
                  <a:pt x="0" y="1025290"/>
                </a:cubicBezTo>
                <a:cubicBezTo>
                  <a:pt x="-4752" y="845065"/>
                  <a:pt x="77614" y="317923"/>
                  <a:pt x="0" y="0"/>
                </a:cubicBezTo>
                <a:close/>
                <a:moveTo>
                  <a:pt x="476087" y="476087"/>
                </a:moveTo>
                <a:cubicBezTo>
                  <a:pt x="528504" y="731692"/>
                  <a:pt x="420946" y="868655"/>
                  <a:pt x="476087" y="1021634"/>
                </a:cubicBezTo>
                <a:cubicBezTo>
                  <a:pt x="531228" y="1174613"/>
                  <a:pt x="427555" y="1394966"/>
                  <a:pt x="476087" y="1709497"/>
                </a:cubicBezTo>
                <a:cubicBezTo>
                  <a:pt x="524619" y="2024028"/>
                  <a:pt x="418820" y="2003358"/>
                  <a:pt x="476087" y="2207605"/>
                </a:cubicBezTo>
                <a:cubicBezTo>
                  <a:pt x="533354" y="2411852"/>
                  <a:pt x="440549" y="2561531"/>
                  <a:pt x="476087" y="2705712"/>
                </a:cubicBezTo>
                <a:cubicBezTo>
                  <a:pt x="511625" y="2849893"/>
                  <a:pt x="433104" y="3103072"/>
                  <a:pt x="476087" y="3346137"/>
                </a:cubicBezTo>
                <a:cubicBezTo>
                  <a:pt x="519070" y="3589202"/>
                  <a:pt x="417271" y="3669144"/>
                  <a:pt x="476087" y="3891683"/>
                </a:cubicBezTo>
                <a:cubicBezTo>
                  <a:pt x="534903" y="4114222"/>
                  <a:pt x="440933" y="4197490"/>
                  <a:pt x="476087" y="4437230"/>
                </a:cubicBezTo>
                <a:cubicBezTo>
                  <a:pt x="511241" y="4676970"/>
                  <a:pt x="457559" y="5001719"/>
                  <a:pt x="476087" y="5219971"/>
                </a:cubicBezTo>
                <a:cubicBezTo>
                  <a:pt x="671849" y="5207146"/>
                  <a:pt x="864902" y="5279258"/>
                  <a:pt x="1075956" y="5219971"/>
                </a:cubicBezTo>
                <a:cubicBezTo>
                  <a:pt x="1287010" y="5160684"/>
                  <a:pt x="1465865" y="5264628"/>
                  <a:pt x="1704391" y="5219971"/>
                </a:cubicBezTo>
                <a:cubicBezTo>
                  <a:pt x="1942917" y="5175314"/>
                  <a:pt x="2029855" y="5264031"/>
                  <a:pt x="2275695" y="5219971"/>
                </a:cubicBezTo>
                <a:cubicBezTo>
                  <a:pt x="2521535" y="5175911"/>
                  <a:pt x="2633200" y="5265613"/>
                  <a:pt x="2789868" y="5219971"/>
                </a:cubicBezTo>
                <a:cubicBezTo>
                  <a:pt x="2946536" y="5174329"/>
                  <a:pt x="3165397" y="5249164"/>
                  <a:pt x="3332607" y="5219971"/>
                </a:cubicBezTo>
                <a:cubicBezTo>
                  <a:pt x="3267878" y="5021489"/>
                  <a:pt x="3340120" y="4713564"/>
                  <a:pt x="3332607" y="4579547"/>
                </a:cubicBezTo>
                <a:cubicBezTo>
                  <a:pt x="3325094" y="4445530"/>
                  <a:pt x="3393085" y="4218646"/>
                  <a:pt x="3332607" y="3891683"/>
                </a:cubicBezTo>
                <a:cubicBezTo>
                  <a:pt x="3272129" y="3564720"/>
                  <a:pt x="3334859" y="3439570"/>
                  <a:pt x="3332607" y="3298698"/>
                </a:cubicBezTo>
                <a:cubicBezTo>
                  <a:pt x="3330355" y="3157827"/>
                  <a:pt x="3341906" y="3016663"/>
                  <a:pt x="3332607" y="2800590"/>
                </a:cubicBezTo>
                <a:cubicBezTo>
                  <a:pt x="3323308" y="2584517"/>
                  <a:pt x="3360732" y="2546077"/>
                  <a:pt x="3332607" y="2349921"/>
                </a:cubicBezTo>
                <a:cubicBezTo>
                  <a:pt x="3304482" y="2153765"/>
                  <a:pt x="3357182" y="2060703"/>
                  <a:pt x="3332607" y="1899252"/>
                </a:cubicBezTo>
                <a:cubicBezTo>
                  <a:pt x="3308032" y="1737801"/>
                  <a:pt x="3371963" y="1566751"/>
                  <a:pt x="3332607" y="1306267"/>
                </a:cubicBezTo>
                <a:cubicBezTo>
                  <a:pt x="3293251" y="1045784"/>
                  <a:pt x="3360989" y="794654"/>
                  <a:pt x="3332607" y="476087"/>
                </a:cubicBezTo>
                <a:cubicBezTo>
                  <a:pt x="3171412" y="521622"/>
                  <a:pt x="3026834" y="473918"/>
                  <a:pt x="2818433" y="476087"/>
                </a:cubicBezTo>
                <a:cubicBezTo>
                  <a:pt x="2610032" y="478256"/>
                  <a:pt x="2514403" y="425852"/>
                  <a:pt x="2304260" y="476087"/>
                </a:cubicBezTo>
                <a:cubicBezTo>
                  <a:pt x="2094117" y="526322"/>
                  <a:pt x="1950902" y="430341"/>
                  <a:pt x="1732956" y="476087"/>
                </a:cubicBezTo>
                <a:cubicBezTo>
                  <a:pt x="1515010" y="521833"/>
                  <a:pt x="1418815" y="432919"/>
                  <a:pt x="1133087" y="476087"/>
                </a:cubicBezTo>
                <a:cubicBezTo>
                  <a:pt x="847359" y="519255"/>
                  <a:pt x="688920" y="430965"/>
                  <a:pt x="476087" y="47608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368733708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278" name="Diagrama de flujo: conector 277">
            <a:extLst>
              <a:ext uri="{FF2B5EF4-FFF2-40B4-BE49-F238E27FC236}">
                <a16:creationId xmlns:a16="http://schemas.microsoft.com/office/drawing/2014/main" id="{D3851355-42AC-4011-8D5E-038478C1A370}"/>
              </a:ext>
            </a:extLst>
          </p:cNvPr>
          <p:cNvSpPr/>
          <p:nvPr/>
        </p:nvSpPr>
        <p:spPr>
          <a:xfrm>
            <a:off x="7030516" y="-1"/>
            <a:ext cx="1512167" cy="748547"/>
          </a:xfrm>
          <a:custGeom>
            <a:avLst/>
            <a:gdLst>
              <a:gd name="connsiteX0" fmla="*/ 0 w 1512167"/>
              <a:gd name="connsiteY0" fmla="*/ 374274 h 748547"/>
              <a:gd name="connsiteX1" fmla="*/ 756084 w 1512167"/>
              <a:gd name="connsiteY1" fmla="*/ 0 h 748547"/>
              <a:gd name="connsiteX2" fmla="*/ 1512168 w 1512167"/>
              <a:gd name="connsiteY2" fmla="*/ 374274 h 748547"/>
              <a:gd name="connsiteX3" fmla="*/ 756084 w 1512167"/>
              <a:gd name="connsiteY3" fmla="*/ 748548 h 748547"/>
              <a:gd name="connsiteX4" fmla="*/ 0 w 1512167"/>
              <a:gd name="connsiteY4" fmla="*/ 374274 h 748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2167" h="748547" extrusionOk="0">
                <a:moveTo>
                  <a:pt x="0" y="374274"/>
                </a:moveTo>
                <a:cubicBezTo>
                  <a:pt x="-13753" y="84726"/>
                  <a:pt x="408610" y="550"/>
                  <a:pt x="756084" y="0"/>
                </a:cubicBezTo>
                <a:cubicBezTo>
                  <a:pt x="1121230" y="16959"/>
                  <a:pt x="1492946" y="136026"/>
                  <a:pt x="1512168" y="374274"/>
                </a:cubicBezTo>
                <a:cubicBezTo>
                  <a:pt x="1480872" y="620757"/>
                  <a:pt x="1202682" y="783763"/>
                  <a:pt x="756084" y="748548"/>
                </a:cubicBezTo>
                <a:cubicBezTo>
                  <a:pt x="339375" y="789401"/>
                  <a:pt x="-27651" y="611944"/>
                  <a:pt x="0" y="37427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90463827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282" name="Conector recto 281">
            <a:extLst>
              <a:ext uri="{FF2B5EF4-FFF2-40B4-BE49-F238E27FC236}">
                <a16:creationId xmlns:a16="http://schemas.microsoft.com/office/drawing/2014/main" id="{19E22D8E-C879-445C-A03C-6911B4202BC2}"/>
              </a:ext>
            </a:extLst>
          </p:cNvPr>
          <p:cNvCxnSpPr/>
          <p:nvPr/>
        </p:nvCxnSpPr>
        <p:spPr>
          <a:xfrm flipV="1">
            <a:off x="6742483" y="5013176"/>
            <a:ext cx="1656185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Conector recto 285">
            <a:extLst>
              <a:ext uri="{FF2B5EF4-FFF2-40B4-BE49-F238E27FC236}">
                <a16:creationId xmlns:a16="http://schemas.microsoft.com/office/drawing/2014/main" id="{F828D648-456C-4FD5-B19B-B68EA5A14B3E}"/>
              </a:ext>
            </a:extLst>
          </p:cNvPr>
          <p:cNvCxnSpPr/>
          <p:nvPr/>
        </p:nvCxnSpPr>
        <p:spPr>
          <a:xfrm flipV="1">
            <a:off x="5806380" y="4509120"/>
            <a:ext cx="2574285" cy="2880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86">
            <a:extLst>
              <a:ext uri="{FF2B5EF4-FFF2-40B4-BE49-F238E27FC236}">
                <a16:creationId xmlns:a16="http://schemas.microsoft.com/office/drawing/2014/main" id="{F074972B-9ED8-4EB2-8D72-7B1A51367140}"/>
              </a:ext>
            </a:extLst>
          </p:cNvPr>
          <p:cNvCxnSpPr>
            <a:cxnSpLocks/>
          </p:cNvCxnSpPr>
          <p:nvPr/>
        </p:nvCxnSpPr>
        <p:spPr>
          <a:xfrm>
            <a:off x="6022404" y="3212976"/>
            <a:ext cx="2448272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88">
            <a:extLst>
              <a:ext uri="{FF2B5EF4-FFF2-40B4-BE49-F238E27FC236}">
                <a16:creationId xmlns:a16="http://schemas.microsoft.com/office/drawing/2014/main" id="{AC781308-D3EB-4972-8385-C501495941EC}"/>
              </a:ext>
            </a:extLst>
          </p:cNvPr>
          <p:cNvCxnSpPr/>
          <p:nvPr/>
        </p:nvCxnSpPr>
        <p:spPr>
          <a:xfrm>
            <a:off x="6022404" y="2852936"/>
            <a:ext cx="2520279" cy="25202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id="{0267436C-5862-4BD6-9724-CB7FA669757F}"/>
              </a:ext>
            </a:extLst>
          </p:cNvPr>
          <p:cNvCxnSpPr/>
          <p:nvPr/>
        </p:nvCxnSpPr>
        <p:spPr>
          <a:xfrm flipH="1">
            <a:off x="8380665" y="3104964"/>
            <a:ext cx="162018" cy="19082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>
            <a:extLst>
              <a:ext uri="{FF2B5EF4-FFF2-40B4-BE49-F238E27FC236}">
                <a16:creationId xmlns:a16="http://schemas.microsoft.com/office/drawing/2014/main" id="{2572413D-08ED-419B-A4FF-F991A4F93DC1}"/>
              </a:ext>
            </a:extLst>
          </p:cNvPr>
          <p:cNvCxnSpPr/>
          <p:nvPr/>
        </p:nvCxnSpPr>
        <p:spPr>
          <a:xfrm>
            <a:off x="8038628" y="2852936"/>
            <a:ext cx="79208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Conector recto 287">
            <a:extLst>
              <a:ext uri="{FF2B5EF4-FFF2-40B4-BE49-F238E27FC236}">
                <a16:creationId xmlns:a16="http://schemas.microsoft.com/office/drawing/2014/main" id="{17F84C1A-ACA4-4490-939C-296847840D4D}"/>
              </a:ext>
            </a:extLst>
          </p:cNvPr>
          <p:cNvCxnSpPr/>
          <p:nvPr/>
        </p:nvCxnSpPr>
        <p:spPr>
          <a:xfrm>
            <a:off x="8038628" y="2852936"/>
            <a:ext cx="0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2" name="Conector recto 291">
            <a:extLst>
              <a:ext uri="{FF2B5EF4-FFF2-40B4-BE49-F238E27FC236}">
                <a16:creationId xmlns:a16="http://schemas.microsoft.com/office/drawing/2014/main" id="{D72CFD56-CD9E-486F-8AD4-5EBC30C936A7}"/>
              </a:ext>
            </a:extLst>
          </p:cNvPr>
          <p:cNvCxnSpPr/>
          <p:nvPr/>
        </p:nvCxnSpPr>
        <p:spPr>
          <a:xfrm flipV="1">
            <a:off x="6454452" y="2564904"/>
            <a:ext cx="0" cy="2880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Conector recto 294">
            <a:extLst>
              <a:ext uri="{FF2B5EF4-FFF2-40B4-BE49-F238E27FC236}">
                <a16:creationId xmlns:a16="http://schemas.microsoft.com/office/drawing/2014/main" id="{4E41481D-3598-4CE9-A275-B5DF83E39EF2}"/>
              </a:ext>
            </a:extLst>
          </p:cNvPr>
          <p:cNvCxnSpPr/>
          <p:nvPr/>
        </p:nvCxnSpPr>
        <p:spPr>
          <a:xfrm flipH="1" flipV="1">
            <a:off x="6022404" y="2492896"/>
            <a:ext cx="432048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Conector recto 298">
            <a:extLst>
              <a:ext uri="{FF2B5EF4-FFF2-40B4-BE49-F238E27FC236}">
                <a16:creationId xmlns:a16="http://schemas.microsoft.com/office/drawing/2014/main" id="{72DCED35-D153-4CB2-8EB7-D65AE464ED44}"/>
              </a:ext>
            </a:extLst>
          </p:cNvPr>
          <p:cNvCxnSpPr/>
          <p:nvPr/>
        </p:nvCxnSpPr>
        <p:spPr>
          <a:xfrm flipH="1">
            <a:off x="6238428" y="2996952"/>
            <a:ext cx="144016" cy="20162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Conector recto 301">
            <a:extLst>
              <a:ext uri="{FF2B5EF4-FFF2-40B4-BE49-F238E27FC236}">
                <a16:creationId xmlns:a16="http://schemas.microsoft.com/office/drawing/2014/main" id="{D262FFF7-988B-4ECA-BDB2-6C91A159BE2A}"/>
              </a:ext>
            </a:extLst>
          </p:cNvPr>
          <p:cNvCxnSpPr/>
          <p:nvPr/>
        </p:nvCxnSpPr>
        <p:spPr>
          <a:xfrm>
            <a:off x="8380665" y="5013176"/>
            <a:ext cx="162018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Conector recto 305">
            <a:extLst>
              <a:ext uri="{FF2B5EF4-FFF2-40B4-BE49-F238E27FC236}">
                <a16:creationId xmlns:a16="http://schemas.microsoft.com/office/drawing/2014/main" id="{D75A4F41-767D-4FAF-9623-5BEBDB570850}"/>
              </a:ext>
            </a:extLst>
          </p:cNvPr>
          <p:cNvCxnSpPr/>
          <p:nvPr/>
        </p:nvCxnSpPr>
        <p:spPr>
          <a:xfrm flipV="1">
            <a:off x="8563314" y="5013176"/>
            <a:ext cx="195393" cy="8033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Conector recto 309">
            <a:extLst>
              <a:ext uri="{FF2B5EF4-FFF2-40B4-BE49-F238E27FC236}">
                <a16:creationId xmlns:a16="http://schemas.microsoft.com/office/drawing/2014/main" id="{4493B973-5494-43CE-82DA-F5903C39D870}"/>
              </a:ext>
            </a:extLst>
          </p:cNvPr>
          <p:cNvCxnSpPr/>
          <p:nvPr/>
        </p:nvCxnSpPr>
        <p:spPr>
          <a:xfrm>
            <a:off x="7678588" y="2708921"/>
            <a:ext cx="144016" cy="18001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Conector recto 313">
            <a:extLst>
              <a:ext uri="{FF2B5EF4-FFF2-40B4-BE49-F238E27FC236}">
                <a16:creationId xmlns:a16="http://schemas.microsoft.com/office/drawing/2014/main" id="{F76CC861-F728-44C2-950F-EC2260C56805}"/>
              </a:ext>
            </a:extLst>
          </p:cNvPr>
          <p:cNvCxnSpPr/>
          <p:nvPr/>
        </p:nvCxnSpPr>
        <p:spPr>
          <a:xfrm flipH="1">
            <a:off x="6814492" y="2780928"/>
            <a:ext cx="307872" cy="168675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Conector recto 317">
            <a:extLst>
              <a:ext uri="{FF2B5EF4-FFF2-40B4-BE49-F238E27FC236}">
                <a16:creationId xmlns:a16="http://schemas.microsoft.com/office/drawing/2014/main" id="{B1E3F1EF-3B8C-4386-8595-3CF1A56EA44A}"/>
              </a:ext>
            </a:extLst>
          </p:cNvPr>
          <p:cNvCxnSpPr/>
          <p:nvPr/>
        </p:nvCxnSpPr>
        <p:spPr>
          <a:xfrm>
            <a:off x="6814492" y="4467680"/>
            <a:ext cx="1008112" cy="414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Conector recto 323">
            <a:extLst>
              <a:ext uri="{FF2B5EF4-FFF2-40B4-BE49-F238E27FC236}">
                <a16:creationId xmlns:a16="http://schemas.microsoft.com/office/drawing/2014/main" id="{CD5F6D53-E60B-4DDB-949D-0F96C263578D}"/>
              </a:ext>
            </a:extLst>
          </p:cNvPr>
          <p:cNvCxnSpPr/>
          <p:nvPr/>
        </p:nvCxnSpPr>
        <p:spPr>
          <a:xfrm>
            <a:off x="6936795" y="2010442"/>
            <a:ext cx="957817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Conector recto 326">
            <a:extLst>
              <a:ext uri="{FF2B5EF4-FFF2-40B4-BE49-F238E27FC236}">
                <a16:creationId xmlns:a16="http://schemas.microsoft.com/office/drawing/2014/main" id="{B727A71F-D8B8-487D-9316-D554B84A4D9B}"/>
              </a:ext>
            </a:extLst>
          </p:cNvPr>
          <p:cNvCxnSpPr/>
          <p:nvPr/>
        </p:nvCxnSpPr>
        <p:spPr>
          <a:xfrm>
            <a:off x="7894612" y="2010442"/>
            <a:ext cx="72008" cy="84249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Conector recto 328">
            <a:extLst>
              <a:ext uri="{FF2B5EF4-FFF2-40B4-BE49-F238E27FC236}">
                <a16:creationId xmlns:a16="http://schemas.microsoft.com/office/drawing/2014/main" id="{DAB7C944-AA3A-4A85-A503-7F7BF625D173}"/>
              </a:ext>
            </a:extLst>
          </p:cNvPr>
          <p:cNvCxnSpPr/>
          <p:nvPr/>
        </p:nvCxnSpPr>
        <p:spPr>
          <a:xfrm flipH="1">
            <a:off x="6770277" y="2010442"/>
            <a:ext cx="188232" cy="74854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1" name="Conector recto 330">
            <a:extLst>
              <a:ext uri="{FF2B5EF4-FFF2-40B4-BE49-F238E27FC236}">
                <a16:creationId xmlns:a16="http://schemas.microsoft.com/office/drawing/2014/main" id="{7365E5A7-4509-4B7D-B0BD-AF207BE635A5}"/>
              </a:ext>
            </a:extLst>
          </p:cNvPr>
          <p:cNvCxnSpPr/>
          <p:nvPr/>
        </p:nvCxnSpPr>
        <p:spPr>
          <a:xfrm flipV="1">
            <a:off x="6754147" y="2636912"/>
            <a:ext cx="636409" cy="14401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Conector recto 332">
            <a:extLst>
              <a:ext uri="{FF2B5EF4-FFF2-40B4-BE49-F238E27FC236}">
                <a16:creationId xmlns:a16="http://schemas.microsoft.com/office/drawing/2014/main" id="{2F2758C7-DB8E-4173-A163-0A2BE0D46824}"/>
              </a:ext>
            </a:extLst>
          </p:cNvPr>
          <p:cNvCxnSpPr/>
          <p:nvPr/>
        </p:nvCxnSpPr>
        <p:spPr>
          <a:xfrm flipH="1">
            <a:off x="7711964" y="2852935"/>
            <a:ext cx="254656" cy="5006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Conector recto 334">
            <a:extLst>
              <a:ext uri="{FF2B5EF4-FFF2-40B4-BE49-F238E27FC236}">
                <a16:creationId xmlns:a16="http://schemas.microsoft.com/office/drawing/2014/main" id="{58661EBA-6C2A-4677-ABFD-82BA53128E89}"/>
              </a:ext>
            </a:extLst>
          </p:cNvPr>
          <p:cNvCxnSpPr/>
          <p:nvPr/>
        </p:nvCxnSpPr>
        <p:spPr>
          <a:xfrm flipH="1" flipV="1">
            <a:off x="7554412" y="2564904"/>
            <a:ext cx="157553" cy="3380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Conector recto 336">
            <a:extLst>
              <a:ext uri="{FF2B5EF4-FFF2-40B4-BE49-F238E27FC236}">
                <a16:creationId xmlns:a16="http://schemas.microsoft.com/office/drawing/2014/main" id="{FBA7342A-9988-4B48-B48A-CDE70805F7FF}"/>
              </a:ext>
            </a:extLst>
          </p:cNvPr>
          <p:cNvCxnSpPr/>
          <p:nvPr/>
        </p:nvCxnSpPr>
        <p:spPr>
          <a:xfrm flipH="1" flipV="1">
            <a:off x="7690250" y="2420889"/>
            <a:ext cx="241488" cy="2693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Conector recto 338">
            <a:extLst>
              <a:ext uri="{FF2B5EF4-FFF2-40B4-BE49-F238E27FC236}">
                <a16:creationId xmlns:a16="http://schemas.microsoft.com/office/drawing/2014/main" id="{E5B5240E-C7EB-4B93-8A07-68129FE4302D}"/>
              </a:ext>
            </a:extLst>
          </p:cNvPr>
          <p:cNvCxnSpPr/>
          <p:nvPr/>
        </p:nvCxnSpPr>
        <p:spPr>
          <a:xfrm flipH="1">
            <a:off x="6973921" y="2404730"/>
            <a:ext cx="732459" cy="16017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Conector recto 340">
            <a:extLst>
              <a:ext uri="{FF2B5EF4-FFF2-40B4-BE49-F238E27FC236}">
                <a16:creationId xmlns:a16="http://schemas.microsoft.com/office/drawing/2014/main" id="{A65A0DDF-8EA3-450F-B2CA-36226C444264}"/>
              </a:ext>
            </a:extLst>
          </p:cNvPr>
          <p:cNvCxnSpPr>
            <a:cxnSpLocks/>
          </p:cNvCxnSpPr>
          <p:nvPr/>
        </p:nvCxnSpPr>
        <p:spPr>
          <a:xfrm>
            <a:off x="6958509" y="2010441"/>
            <a:ext cx="16131" cy="58503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3" name="Diagrama de flujo: conector 342">
            <a:extLst>
              <a:ext uri="{FF2B5EF4-FFF2-40B4-BE49-F238E27FC236}">
                <a16:creationId xmlns:a16="http://schemas.microsoft.com/office/drawing/2014/main" id="{8DE9E2F6-6EC6-4CBE-B678-7FDDC50B29C9}"/>
              </a:ext>
            </a:extLst>
          </p:cNvPr>
          <p:cNvSpPr/>
          <p:nvPr/>
        </p:nvSpPr>
        <p:spPr>
          <a:xfrm>
            <a:off x="7214591" y="2369856"/>
            <a:ext cx="379614" cy="338099"/>
          </a:xfrm>
          <a:custGeom>
            <a:avLst/>
            <a:gdLst>
              <a:gd name="connsiteX0" fmla="*/ 0 w 379614"/>
              <a:gd name="connsiteY0" fmla="*/ 169050 h 338099"/>
              <a:gd name="connsiteX1" fmla="*/ 189807 w 379614"/>
              <a:gd name="connsiteY1" fmla="*/ 0 h 338099"/>
              <a:gd name="connsiteX2" fmla="*/ 379614 w 379614"/>
              <a:gd name="connsiteY2" fmla="*/ 169050 h 338099"/>
              <a:gd name="connsiteX3" fmla="*/ 189807 w 379614"/>
              <a:gd name="connsiteY3" fmla="*/ 338100 h 338099"/>
              <a:gd name="connsiteX4" fmla="*/ 0 w 379614"/>
              <a:gd name="connsiteY4" fmla="*/ 169050 h 338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614" h="338099" extrusionOk="0">
                <a:moveTo>
                  <a:pt x="0" y="169050"/>
                </a:moveTo>
                <a:cubicBezTo>
                  <a:pt x="12111" y="63752"/>
                  <a:pt x="104988" y="16814"/>
                  <a:pt x="189807" y="0"/>
                </a:cubicBezTo>
                <a:cubicBezTo>
                  <a:pt x="298626" y="-7779"/>
                  <a:pt x="373078" y="85966"/>
                  <a:pt x="379614" y="169050"/>
                </a:cubicBezTo>
                <a:cubicBezTo>
                  <a:pt x="391791" y="255320"/>
                  <a:pt x="296812" y="349561"/>
                  <a:pt x="189807" y="338100"/>
                </a:cubicBezTo>
                <a:cubicBezTo>
                  <a:pt x="85489" y="336187"/>
                  <a:pt x="-480" y="279333"/>
                  <a:pt x="0" y="16905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12368466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44" name="Diagrama de flujo: conector 343">
            <a:extLst>
              <a:ext uri="{FF2B5EF4-FFF2-40B4-BE49-F238E27FC236}">
                <a16:creationId xmlns:a16="http://schemas.microsoft.com/office/drawing/2014/main" id="{FEB5D1FC-C51D-474D-8796-3EDCF914F2E7}"/>
              </a:ext>
            </a:extLst>
          </p:cNvPr>
          <p:cNvSpPr/>
          <p:nvPr/>
        </p:nvSpPr>
        <p:spPr>
          <a:xfrm>
            <a:off x="6969765" y="2441707"/>
            <a:ext cx="379614" cy="338099"/>
          </a:xfrm>
          <a:custGeom>
            <a:avLst/>
            <a:gdLst>
              <a:gd name="connsiteX0" fmla="*/ 0 w 379614"/>
              <a:gd name="connsiteY0" fmla="*/ 169050 h 338099"/>
              <a:gd name="connsiteX1" fmla="*/ 189807 w 379614"/>
              <a:gd name="connsiteY1" fmla="*/ 0 h 338099"/>
              <a:gd name="connsiteX2" fmla="*/ 379614 w 379614"/>
              <a:gd name="connsiteY2" fmla="*/ 169050 h 338099"/>
              <a:gd name="connsiteX3" fmla="*/ 189807 w 379614"/>
              <a:gd name="connsiteY3" fmla="*/ 338100 h 338099"/>
              <a:gd name="connsiteX4" fmla="*/ 0 w 379614"/>
              <a:gd name="connsiteY4" fmla="*/ 169050 h 338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614" h="338099" extrusionOk="0">
                <a:moveTo>
                  <a:pt x="0" y="169050"/>
                </a:moveTo>
                <a:cubicBezTo>
                  <a:pt x="11839" y="90325"/>
                  <a:pt x="95375" y="3431"/>
                  <a:pt x="189807" y="0"/>
                </a:cubicBezTo>
                <a:cubicBezTo>
                  <a:pt x="308636" y="-9131"/>
                  <a:pt x="388720" y="77350"/>
                  <a:pt x="379614" y="169050"/>
                </a:cubicBezTo>
                <a:cubicBezTo>
                  <a:pt x="362404" y="282201"/>
                  <a:pt x="265993" y="345366"/>
                  <a:pt x="189807" y="338100"/>
                </a:cubicBezTo>
                <a:cubicBezTo>
                  <a:pt x="69767" y="338258"/>
                  <a:pt x="-2429" y="257602"/>
                  <a:pt x="0" y="16905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8822801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45" name="Diagrama de flujo: conector 344">
            <a:extLst>
              <a:ext uri="{FF2B5EF4-FFF2-40B4-BE49-F238E27FC236}">
                <a16:creationId xmlns:a16="http://schemas.microsoft.com/office/drawing/2014/main" id="{CF70EE2A-351F-4811-A475-BCB72C7A2670}"/>
              </a:ext>
            </a:extLst>
          </p:cNvPr>
          <p:cNvSpPr/>
          <p:nvPr/>
        </p:nvSpPr>
        <p:spPr>
          <a:xfrm>
            <a:off x="7446134" y="2411138"/>
            <a:ext cx="379614" cy="338099"/>
          </a:xfrm>
          <a:custGeom>
            <a:avLst/>
            <a:gdLst>
              <a:gd name="connsiteX0" fmla="*/ 0 w 379614"/>
              <a:gd name="connsiteY0" fmla="*/ 169050 h 338099"/>
              <a:gd name="connsiteX1" fmla="*/ 189807 w 379614"/>
              <a:gd name="connsiteY1" fmla="*/ 0 h 338099"/>
              <a:gd name="connsiteX2" fmla="*/ 379614 w 379614"/>
              <a:gd name="connsiteY2" fmla="*/ 169050 h 338099"/>
              <a:gd name="connsiteX3" fmla="*/ 189807 w 379614"/>
              <a:gd name="connsiteY3" fmla="*/ 338100 h 338099"/>
              <a:gd name="connsiteX4" fmla="*/ 0 w 379614"/>
              <a:gd name="connsiteY4" fmla="*/ 169050 h 338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614" h="338099" extrusionOk="0">
                <a:moveTo>
                  <a:pt x="0" y="169050"/>
                </a:moveTo>
                <a:cubicBezTo>
                  <a:pt x="-5762" y="84678"/>
                  <a:pt x="103915" y="-1784"/>
                  <a:pt x="189807" y="0"/>
                </a:cubicBezTo>
                <a:cubicBezTo>
                  <a:pt x="309402" y="7566"/>
                  <a:pt x="354743" y="73341"/>
                  <a:pt x="379614" y="169050"/>
                </a:cubicBezTo>
                <a:cubicBezTo>
                  <a:pt x="400378" y="262368"/>
                  <a:pt x="299827" y="321293"/>
                  <a:pt x="189807" y="338100"/>
                </a:cubicBezTo>
                <a:cubicBezTo>
                  <a:pt x="81337" y="333623"/>
                  <a:pt x="25269" y="257601"/>
                  <a:pt x="0" y="16905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960746888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347" name="Conector recto 346">
            <a:extLst>
              <a:ext uri="{FF2B5EF4-FFF2-40B4-BE49-F238E27FC236}">
                <a16:creationId xmlns:a16="http://schemas.microsoft.com/office/drawing/2014/main" id="{7B4CCA6C-2EF5-4C7B-86C0-E9EAA2B40DE7}"/>
              </a:ext>
            </a:extLst>
          </p:cNvPr>
          <p:cNvCxnSpPr/>
          <p:nvPr/>
        </p:nvCxnSpPr>
        <p:spPr>
          <a:xfrm flipH="1" flipV="1">
            <a:off x="7519366" y="1874752"/>
            <a:ext cx="359115" cy="1289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Conector recto 348">
            <a:extLst>
              <a:ext uri="{FF2B5EF4-FFF2-40B4-BE49-F238E27FC236}">
                <a16:creationId xmlns:a16="http://schemas.microsoft.com/office/drawing/2014/main" id="{0477CB3E-5419-40A6-AEAC-3FFB55651CCD}"/>
              </a:ext>
            </a:extLst>
          </p:cNvPr>
          <p:cNvCxnSpPr/>
          <p:nvPr/>
        </p:nvCxnSpPr>
        <p:spPr>
          <a:xfrm flipH="1">
            <a:off x="6958509" y="1884154"/>
            <a:ext cx="324034" cy="957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0" name="Diagrama de flujo: conector 349">
            <a:extLst>
              <a:ext uri="{FF2B5EF4-FFF2-40B4-BE49-F238E27FC236}">
                <a16:creationId xmlns:a16="http://schemas.microsoft.com/office/drawing/2014/main" id="{68518F7D-058A-4157-8288-EFB8A2C1F097}"/>
              </a:ext>
            </a:extLst>
          </p:cNvPr>
          <p:cNvSpPr/>
          <p:nvPr/>
        </p:nvSpPr>
        <p:spPr>
          <a:xfrm>
            <a:off x="7200239" y="1394746"/>
            <a:ext cx="491789" cy="606318"/>
          </a:xfrm>
          <a:custGeom>
            <a:avLst/>
            <a:gdLst>
              <a:gd name="connsiteX0" fmla="*/ 0 w 491789"/>
              <a:gd name="connsiteY0" fmla="*/ 303159 h 606318"/>
              <a:gd name="connsiteX1" fmla="*/ 245895 w 491789"/>
              <a:gd name="connsiteY1" fmla="*/ 0 h 606318"/>
              <a:gd name="connsiteX2" fmla="*/ 491790 w 491789"/>
              <a:gd name="connsiteY2" fmla="*/ 303159 h 606318"/>
              <a:gd name="connsiteX3" fmla="*/ 245895 w 491789"/>
              <a:gd name="connsiteY3" fmla="*/ 606318 h 606318"/>
              <a:gd name="connsiteX4" fmla="*/ 0 w 491789"/>
              <a:gd name="connsiteY4" fmla="*/ 303159 h 606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789" h="606318" extrusionOk="0">
                <a:moveTo>
                  <a:pt x="0" y="303159"/>
                </a:moveTo>
                <a:cubicBezTo>
                  <a:pt x="-4524" y="131678"/>
                  <a:pt x="121989" y="-34548"/>
                  <a:pt x="245895" y="0"/>
                </a:cubicBezTo>
                <a:cubicBezTo>
                  <a:pt x="411222" y="-24809"/>
                  <a:pt x="460210" y="99167"/>
                  <a:pt x="491790" y="303159"/>
                </a:cubicBezTo>
                <a:cubicBezTo>
                  <a:pt x="516761" y="445941"/>
                  <a:pt x="387957" y="597988"/>
                  <a:pt x="245895" y="606318"/>
                </a:cubicBezTo>
                <a:cubicBezTo>
                  <a:pt x="101453" y="652471"/>
                  <a:pt x="-38495" y="495137"/>
                  <a:pt x="0" y="303159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671723588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51" name="Triángulo isósceles 350">
            <a:extLst>
              <a:ext uri="{FF2B5EF4-FFF2-40B4-BE49-F238E27FC236}">
                <a16:creationId xmlns:a16="http://schemas.microsoft.com/office/drawing/2014/main" id="{F06C4641-DB61-4FFF-BB29-5B63AD3E63EF}"/>
              </a:ext>
            </a:extLst>
          </p:cNvPr>
          <p:cNvSpPr/>
          <p:nvPr/>
        </p:nvSpPr>
        <p:spPr>
          <a:xfrm rot="1506881">
            <a:off x="7202495" y="1147706"/>
            <a:ext cx="685307" cy="438791"/>
          </a:xfrm>
          <a:custGeom>
            <a:avLst/>
            <a:gdLst>
              <a:gd name="connsiteX0" fmla="*/ 0 w 685307"/>
              <a:gd name="connsiteY0" fmla="*/ 438791 h 438791"/>
              <a:gd name="connsiteX1" fmla="*/ 342654 w 685307"/>
              <a:gd name="connsiteY1" fmla="*/ 0 h 438791"/>
              <a:gd name="connsiteX2" fmla="*/ 685307 w 685307"/>
              <a:gd name="connsiteY2" fmla="*/ 438791 h 438791"/>
              <a:gd name="connsiteX3" fmla="*/ 335800 w 685307"/>
              <a:gd name="connsiteY3" fmla="*/ 438791 h 438791"/>
              <a:gd name="connsiteX4" fmla="*/ 0 w 685307"/>
              <a:gd name="connsiteY4" fmla="*/ 438791 h 438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5307" h="438791" extrusionOk="0">
                <a:moveTo>
                  <a:pt x="0" y="438791"/>
                </a:moveTo>
                <a:cubicBezTo>
                  <a:pt x="128008" y="253064"/>
                  <a:pt x="211137" y="180012"/>
                  <a:pt x="342654" y="0"/>
                </a:cubicBezTo>
                <a:cubicBezTo>
                  <a:pt x="481526" y="77267"/>
                  <a:pt x="479474" y="250463"/>
                  <a:pt x="685307" y="438791"/>
                </a:cubicBezTo>
                <a:cubicBezTo>
                  <a:pt x="554956" y="462667"/>
                  <a:pt x="448169" y="398497"/>
                  <a:pt x="335800" y="438791"/>
                </a:cubicBezTo>
                <a:cubicBezTo>
                  <a:pt x="223431" y="479085"/>
                  <a:pt x="118298" y="433545"/>
                  <a:pt x="0" y="43879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789130482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92" name="Marco 191">
            <a:extLst>
              <a:ext uri="{FF2B5EF4-FFF2-40B4-BE49-F238E27FC236}">
                <a16:creationId xmlns:a16="http://schemas.microsoft.com/office/drawing/2014/main" id="{93DB95BE-43B0-42D6-A732-7F6B40134626}"/>
              </a:ext>
            </a:extLst>
          </p:cNvPr>
          <p:cNvSpPr/>
          <p:nvPr/>
        </p:nvSpPr>
        <p:spPr>
          <a:xfrm>
            <a:off x="6598468" y="5880873"/>
            <a:ext cx="1091782" cy="972820"/>
          </a:xfrm>
          <a:custGeom>
            <a:avLst/>
            <a:gdLst>
              <a:gd name="connsiteX0" fmla="*/ 0 w 1091782"/>
              <a:gd name="connsiteY0" fmla="*/ 0 h 972820"/>
              <a:gd name="connsiteX1" fmla="*/ 513138 w 1091782"/>
              <a:gd name="connsiteY1" fmla="*/ 0 h 972820"/>
              <a:gd name="connsiteX2" fmla="*/ 1091782 w 1091782"/>
              <a:gd name="connsiteY2" fmla="*/ 0 h 972820"/>
              <a:gd name="connsiteX3" fmla="*/ 1091782 w 1091782"/>
              <a:gd name="connsiteY3" fmla="*/ 476682 h 972820"/>
              <a:gd name="connsiteX4" fmla="*/ 1091782 w 1091782"/>
              <a:gd name="connsiteY4" fmla="*/ 972820 h 972820"/>
              <a:gd name="connsiteX5" fmla="*/ 524055 w 1091782"/>
              <a:gd name="connsiteY5" fmla="*/ 972820 h 972820"/>
              <a:gd name="connsiteX6" fmla="*/ 0 w 1091782"/>
              <a:gd name="connsiteY6" fmla="*/ 972820 h 972820"/>
              <a:gd name="connsiteX7" fmla="*/ 0 w 1091782"/>
              <a:gd name="connsiteY7" fmla="*/ 505866 h 972820"/>
              <a:gd name="connsiteX8" fmla="*/ 0 w 1091782"/>
              <a:gd name="connsiteY8" fmla="*/ 0 h 972820"/>
              <a:gd name="connsiteX9" fmla="*/ 121603 w 1091782"/>
              <a:gd name="connsiteY9" fmla="*/ 121603 h 972820"/>
              <a:gd name="connsiteX10" fmla="*/ 121603 w 1091782"/>
              <a:gd name="connsiteY10" fmla="*/ 486411 h 972820"/>
              <a:gd name="connsiteX11" fmla="*/ 121603 w 1091782"/>
              <a:gd name="connsiteY11" fmla="*/ 851218 h 972820"/>
              <a:gd name="connsiteX12" fmla="*/ 520434 w 1091782"/>
              <a:gd name="connsiteY12" fmla="*/ 851218 h 972820"/>
              <a:gd name="connsiteX13" fmla="*/ 970180 w 1091782"/>
              <a:gd name="connsiteY13" fmla="*/ 851218 h 972820"/>
              <a:gd name="connsiteX14" fmla="*/ 970180 w 1091782"/>
              <a:gd name="connsiteY14" fmla="*/ 508299 h 972820"/>
              <a:gd name="connsiteX15" fmla="*/ 970180 w 1091782"/>
              <a:gd name="connsiteY15" fmla="*/ 121603 h 972820"/>
              <a:gd name="connsiteX16" fmla="*/ 528920 w 1091782"/>
              <a:gd name="connsiteY16" fmla="*/ 121603 h 972820"/>
              <a:gd name="connsiteX17" fmla="*/ 121603 w 1091782"/>
              <a:gd name="connsiteY17" fmla="*/ 121603 h 97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91782" h="972820" extrusionOk="0">
                <a:moveTo>
                  <a:pt x="0" y="0"/>
                </a:moveTo>
                <a:cubicBezTo>
                  <a:pt x="212579" y="-4324"/>
                  <a:pt x="358204" y="9547"/>
                  <a:pt x="513138" y="0"/>
                </a:cubicBezTo>
                <a:cubicBezTo>
                  <a:pt x="668072" y="-9547"/>
                  <a:pt x="810995" y="28412"/>
                  <a:pt x="1091782" y="0"/>
                </a:cubicBezTo>
                <a:cubicBezTo>
                  <a:pt x="1102068" y="167567"/>
                  <a:pt x="1070143" y="344898"/>
                  <a:pt x="1091782" y="476682"/>
                </a:cubicBezTo>
                <a:cubicBezTo>
                  <a:pt x="1113421" y="608466"/>
                  <a:pt x="1062990" y="770725"/>
                  <a:pt x="1091782" y="972820"/>
                </a:cubicBezTo>
                <a:cubicBezTo>
                  <a:pt x="821802" y="1001219"/>
                  <a:pt x="752895" y="943089"/>
                  <a:pt x="524055" y="972820"/>
                </a:cubicBezTo>
                <a:cubicBezTo>
                  <a:pt x="295215" y="1002551"/>
                  <a:pt x="190539" y="921470"/>
                  <a:pt x="0" y="972820"/>
                </a:cubicBezTo>
                <a:cubicBezTo>
                  <a:pt x="-2773" y="852367"/>
                  <a:pt x="45796" y="733266"/>
                  <a:pt x="0" y="505866"/>
                </a:cubicBezTo>
                <a:cubicBezTo>
                  <a:pt x="-45796" y="278466"/>
                  <a:pt x="1595" y="122383"/>
                  <a:pt x="0" y="0"/>
                </a:cubicBezTo>
                <a:close/>
                <a:moveTo>
                  <a:pt x="121603" y="121603"/>
                </a:moveTo>
                <a:cubicBezTo>
                  <a:pt x="135426" y="297620"/>
                  <a:pt x="93871" y="368552"/>
                  <a:pt x="121603" y="486411"/>
                </a:cubicBezTo>
                <a:cubicBezTo>
                  <a:pt x="149335" y="604270"/>
                  <a:pt x="113466" y="725501"/>
                  <a:pt x="121603" y="851218"/>
                </a:cubicBezTo>
                <a:cubicBezTo>
                  <a:pt x="257286" y="803929"/>
                  <a:pt x="360625" y="867419"/>
                  <a:pt x="520434" y="851218"/>
                </a:cubicBezTo>
                <a:cubicBezTo>
                  <a:pt x="680243" y="835017"/>
                  <a:pt x="778571" y="875180"/>
                  <a:pt x="970180" y="851218"/>
                </a:cubicBezTo>
                <a:cubicBezTo>
                  <a:pt x="933909" y="730090"/>
                  <a:pt x="1003162" y="671402"/>
                  <a:pt x="970180" y="508299"/>
                </a:cubicBezTo>
                <a:cubicBezTo>
                  <a:pt x="937198" y="345196"/>
                  <a:pt x="998467" y="219994"/>
                  <a:pt x="970180" y="121603"/>
                </a:cubicBezTo>
                <a:cubicBezTo>
                  <a:pt x="782214" y="128605"/>
                  <a:pt x="653928" y="104136"/>
                  <a:pt x="528920" y="121603"/>
                </a:cubicBezTo>
                <a:cubicBezTo>
                  <a:pt x="403912" y="139070"/>
                  <a:pt x="253932" y="74119"/>
                  <a:pt x="121603" y="12160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009755259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352" name="Diagrama de flujo: conector 351">
            <a:extLst>
              <a:ext uri="{FF2B5EF4-FFF2-40B4-BE49-F238E27FC236}">
                <a16:creationId xmlns:a16="http://schemas.microsoft.com/office/drawing/2014/main" id="{E6B546B5-6847-4B3E-A4C3-AC3ED8E3FE1C}"/>
              </a:ext>
            </a:extLst>
          </p:cNvPr>
          <p:cNvSpPr/>
          <p:nvPr/>
        </p:nvSpPr>
        <p:spPr>
          <a:xfrm>
            <a:off x="5115965" y="4932842"/>
            <a:ext cx="1638182" cy="1368152"/>
          </a:xfrm>
          <a:custGeom>
            <a:avLst/>
            <a:gdLst>
              <a:gd name="connsiteX0" fmla="*/ 0 w 1638182"/>
              <a:gd name="connsiteY0" fmla="*/ 684076 h 1368152"/>
              <a:gd name="connsiteX1" fmla="*/ 819091 w 1638182"/>
              <a:gd name="connsiteY1" fmla="*/ 0 h 1368152"/>
              <a:gd name="connsiteX2" fmla="*/ 1638182 w 1638182"/>
              <a:gd name="connsiteY2" fmla="*/ 684076 h 1368152"/>
              <a:gd name="connsiteX3" fmla="*/ 819091 w 1638182"/>
              <a:gd name="connsiteY3" fmla="*/ 1368152 h 1368152"/>
              <a:gd name="connsiteX4" fmla="*/ 0 w 1638182"/>
              <a:gd name="connsiteY4" fmla="*/ 684076 h 1368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8182" h="1368152" extrusionOk="0">
                <a:moveTo>
                  <a:pt x="0" y="684076"/>
                </a:moveTo>
                <a:cubicBezTo>
                  <a:pt x="-54787" y="228609"/>
                  <a:pt x="304699" y="63439"/>
                  <a:pt x="819091" y="0"/>
                </a:cubicBezTo>
                <a:cubicBezTo>
                  <a:pt x="1288485" y="-3310"/>
                  <a:pt x="1649173" y="410328"/>
                  <a:pt x="1638182" y="684076"/>
                </a:cubicBezTo>
                <a:cubicBezTo>
                  <a:pt x="1539733" y="1151984"/>
                  <a:pt x="1306810" y="1436329"/>
                  <a:pt x="819091" y="1368152"/>
                </a:cubicBezTo>
                <a:cubicBezTo>
                  <a:pt x="347441" y="1337694"/>
                  <a:pt x="88525" y="1036498"/>
                  <a:pt x="0" y="68407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1205951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22815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26DE57D-726C-4C5D-A9FC-16B1E26E23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236" t="440" r="9236" b="14888"/>
          <a:stretch/>
        </p:blipFill>
        <p:spPr>
          <a:xfrm>
            <a:off x="1657088" y="836712"/>
            <a:ext cx="8874647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711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26DE57D-726C-4C5D-A9FC-16B1E26E23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236" t="440" r="9236" b="14888"/>
          <a:stretch/>
        </p:blipFill>
        <p:spPr>
          <a:xfrm>
            <a:off x="-1" y="0"/>
            <a:ext cx="12188825" cy="6883664"/>
          </a:xfrm>
          <a:prstGeom prst="rect">
            <a:avLst/>
          </a:prstGeom>
        </p:spPr>
      </p:pic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3E76EDA-EEDF-44E2-8F29-A6093842A76A}"/>
              </a:ext>
            </a:extLst>
          </p:cNvPr>
          <p:cNvCxnSpPr/>
          <p:nvPr/>
        </p:nvCxnSpPr>
        <p:spPr>
          <a:xfrm flipV="1">
            <a:off x="0" y="476672"/>
            <a:ext cx="1629916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865C7762-48AA-4636-B5E4-8F67B28EFF38}"/>
              </a:ext>
            </a:extLst>
          </p:cNvPr>
          <p:cNvCxnSpPr/>
          <p:nvPr/>
        </p:nvCxnSpPr>
        <p:spPr>
          <a:xfrm>
            <a:off x="1629916" y="476672"/>
            <a:ext cx="230425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663BCE3E-104D-412A-8A56-BBCB98C8C187}"/>
              </a:ext>
            </a:extLst>
          </p:cNvPr>
          <p:cNvCxnSpPr/>
          <p:nvPr/>
        </p:nvCxnSpPr>
        <p:spPr>
          <a:xfrm>
            <a:off x="3934172" y="476672"/>
            <a:ext cx="1872208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1C780257-F3F7-46AA-84B2-050692ABB6C1}"/>
              </a:ext>
            </a:extLst>
          </p:cNvPr>
          <p:cNvCxnSpPr/>
          <p:nvPr/>
        </p:nvCxnSpPr>
        <p:spPr>
          <a:xfrm>
            <a:off x="0" y="836711"/>
            <a:ext cx="587838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1EB323CF-896F-4A98-8730-296B87C23C9D}"/>
              </a:ext>
            </a:extLst>
          </p:cNvPr>
          <p:cNvCxnSpPr/>
          <p:nvPr/>
        </p:nvCxnSpPr>
        <p:spPr>
          <a:xfrm>
            <a:off x="5878388" y="836712"/>
            <a:ext cx="0" cy="72008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79FB9C8E-DBA6-4AC3-8C8F-B21A83957951}"/>
              </a:ext>
            </a:extLst>
          </p:cNvPr>
          <p:cNvCxnSpPr/>
          <p:nvPr/>
        </p:nvCxnSpPr>
        <p:spPr>
          <a:xfrm flipH="1">
            <a:off x="0" y="1556792"/>
            <a:ext cx="5878388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949659A2-1A05-430A-81B5-3DC75DC70154}"/>
              </a:ext>
            </a:extLst>
          </p:cNvPr>
          <p:cNvCxnSpPr/>
          <p:nvPr/>
        </p:nvCxnSpPr>
        <p:spPr>
          <a:xfrm flipH="1">
            <a:off x="5662364" y="1556792"/>
            <a:ext cx="144016" cy="19442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1A32E185-58C8-4631-AEF5-BA40E09C9688}"/>
              </a:ext>
            </a:extLst>
          </p:cNvPr>
          <p:cNvCxnSpPr/>
          <p:nvPr/>
        </p:nvCxnSpPr>
        <p:spPr>
          <a:xfrm>
            <a:off x="5662365" y="3717032"/>
            <a:ext cx="288031" cy="151216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E0B435DD-DB14-48B8-AB4A-0EB38C978117}"/>
              </a:ext>
            </a:extLst>
          </p:cNvPr>
          <p:cNvCxnSpPr/>
          <p:nvPr/>
        </p:nvCxnSpPr>
        <p:spPr>
          <a:xfrm>
            <a:off x="4942284" y="1628800"/>
            <a:ext cx="432048" cy="19442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4EDB11FA-C21A-4C5E-8FBD-417F6B96AA91}"/>
              </a:ext>
            </a:extLst>
          </p:cNvPr>
          <p:cNvCxnSpPr/>
          <p:nvPr/>
        </p:nvCxnSpPr>
        <p:spPr>
          <a:xfrm flipH="1">
            <a:off x="5302324" y="3717032"/>
            <a:ext cx="72008" cy="4320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18A2D8E6-D6CC-47F2-8849-6EE7982A8ECB}"/>
              </a:ext>
            </a:extLst>
          </p:cNvPr>
          <p:cNvCxnSpPr/>
          <p:nvPr/>
        </p:nvCxnSpPr>
        <p:spPr>
          <a:xfrm flipH="1">
            <a:off x="4078188" y="4149080"/>
            <a:ext cx="122413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C6B6782-CFCF-4B90-AA49-B50B914D625E}"/>
              </a:ext>
            </a:extLst>
          </p:cNvPr>
          <p:cNvCxnSpPr/>
          <p:nvPr/>
        </p:nvCxnSpPr>
        <p:spPr>
          <a:xfrm>
            <a:off x="4078188" y="4149080"/>
            <a:ext cx="0" cy="115212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F4710990-F78A-4F77-A241-0F998D620C58}"/>
              </a:ext>
            </a:extLst>
          </p:cNvPr>
          <p:cNvCxnSpPr>
            <a:cxnSpLocks/>
          </p:cNvCxnSpPr>
          <p:nvPr/>
        </p:nvCxnSpPr>
        <p:spPr>
          <a:xfrm flipH="1">
            <a:off x="4078188" y="2636912"/>
            <a:ext cx="1080120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EA9D3EF5-92B7-48D7-B272-7B30ABE33E96}"/>
              </a:ext>
            </a:extLst>
          </p:cNvPr>
          <p:cNvCxnSpPr/>
          <p:nvPr/>
        </p:nvCxnSpPr>
        <p:spPr>
          <a:xfrm flipV="1">
            <a:off x="4078188" y="1556792"/>
            <a:ext cx="0" cy="1080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41A00540-3690-42DB-94E0-F82EB42E8587}"/>
              </a:ext>
            </a:extLst>
          </p:cNvPr>
          <p:cNvCxnSpPr/>
          <p:nvPr/>
        </p:nvCxnSpPr>
        <p:spPr>
          <a:xfrm>
            <a:off x="1485900" y="1628800"/>
            <a:ext cx="72008" cy="10081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81D1513F-42E3-44DF-A448-4512DA2C58B3}"/>
              </a:ext>
            </a:extLst>
          </p:cNvPr>
          <p:cNvCxnSpPr/>
          <p:nvPr/>
        </p:nvCxnSpPr>
        <p:spPr>
          <a:xfrm flipH="1">
            <a:off x="261764" y="2636911"/>
            <a:ext cx="1296143" cy="7200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E59D7181-8B84-449B-BA11-C1D7B92EC292}"/>
              </a:ext>
            </a:extLst>
          </p:cNvPr>
          <p:cNvCxnSpPr/>
          <p:nvPr/>
        </p:nvCxnSpPr>
        <p:spPr>
          <a:xfrm>
            <a:off x="261765" y="2708919"/>
            <a:ext cx="0" cy="151217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5236A0F4-C996-40F0-8F95-07AD9D4F7930}"/>
              </a:ext>
            </a:extLst>
          </p:cNvPr>
          <p:cNvCxnSpPr/>
          <p:nvPr/>
        </p:nvCxnSpPr>
        <p:spPr>
          <a:xfrm>
            <a:off x="261764" y="4221088"/>
            <a:ext cx="237626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CD5EE316-E45D-4229-AE03-CCC627DD585F}"/>
              </a:ext>
            </a:extLst>
          </p:cNvPr>
          <p:cNvCxnSpPr/>
          <p:nvPr/>
        </p:nvCxnSpPr>
        <p:spPr>
          <a:xfrm>
            <a:off x="5014292" y="2780928"/>
            <a:ext cx="0" cy="9361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96EDBA03-81D1-45D3-BC2C-8D0EE20B9C69}"/>
              </a:ext>
            </a:extLst>
          </p:cNvPr>
          <p:cNvCxnSpPr/>
          <p:nvPr/>
        </p:nvCxnSpPr>
        <p:spPr>
          <a:xfrm>
            <a:off x="5014292" y="3717032"/>
            <a:ext cx="72008" cy="4320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Marco 23">
            <a:extLst>
              <a:ext uri="{FF2B5EF4-FFF2-40B4-BE49-F238E27FC236}">
                <a16:creationId xmlns:a16="http://schemas.microsoft.com/office/drawing/2014/main" id="{6910D7AD-1DFC-4EF3-88E6-D67A13080E02}"/>
              </a:ext>
            </a:extLst>
          </p:cNvPr>
          <p:cNvSpPr/>
          <p:nvPr/>
        </p:nvSpPr>
        <p:spPr>
          <a:xfrm>
            <a:off x="3862164" y="1008112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49327 w 1872195"/>
              <a:gd name="connsiteY1" fmla="*/ 0 h 404649"/>
              <a:gd name="connsiteX2" fmla="*/ 861210 w 1872195"/>
              <a:gd name="connsiteY2" fmla="*/ 0 h 404649"/>
              <a:gd name="connsiteX3" fmla="*/ 1366702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441590 w 1872195"/>
              <a:gd name="connsiteY6" fmla="*/ 404649 h 404649"/>
              <a:gd name="connsiteX7" fmla="*/ 1010985 w 1872195"/>
              <a:gd name="connsiteY7" fmla="*/ 404649 h 404649"/>
              <a:gd name="connsiteX8" fmla="*/ 505493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40925 w 1872195"/>
              <a:gd name="connsiteY13" fmla="*/ 354068 h 404649"/>
              <a:gd name="connsiteX14" fmla="*/ 1195849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284401 w 1872195"/>
              <a:gd name="connsiteY17" fmla="*/ 50581 h 404649"/>
              <a:gd name="connsiteX18" fmla="*/ 729477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38041" y="-27728"/>
                  <a:pt x="307480" y="27897"/>
                  <a:pt x="449327" y="0"/>
                </a:cubicBezTo>
                <a:cubicBezTo>
                  <a:pt x="591174" y="-27897"/>
                  <a:pt x="667738" y="16305"/>
                  <a:pt x="861210" y="0"/>
                </a:cubicBezTo>
                <a:cubicBezTo>
                  <a:pt x="1054682" y="-16305"/>
                  <a:pt x="1240036" y="55929"/>
                  <a:pt x="1366702" y="0"/>
                </a:cubicBezTo>
                <a:cubicBezTo>
                  <a:pt x="1493368" y="-55929"/>
                  <a:pt x="1642313" y="13801"/>
                  <a:pt x="1872195" y="0"/>
                </a:cubicBezTo>
                <a:cubicBezTo>
                  <a:pt x="1895735" y="156426"/>
                  <a:pt x="1854039" y="255433"/>
                  <a:pt x="1872195" y="404649"/>
                </a:cubicBezTo>
                <a:cubicBezTo>
                  <a:pt x="1742154" y="404774"/>
                  <a:pt x="1646526" y="394476"/>
                  <a:pt x="1441590" y="404649"/>
                </a:cubicBezTo>
                <a:cubicBezTo>
                  <a:pt x="1236655" y="414822"/>
                  <a:pt x="1152617" y="360954"/>
                  <a:pt x="1010985" y="404649"/>
                </a:cubicBezTo>
                <a:cubicBezTo>
                  <a:pt x="869354" y="448344"/>
                  <a:pt x="740275" y="366935"/>
                  <a:pt x="505493" y="404649"/>
                </a:cubicBezTo>
                <a:cubicBezTo>
                  <a:pt x="270711" y="442363"/>
                  <a:pt x="161574" y="346787"/>
                  <a:pt x="0" y="404649"/>
                </a:cubicBezTo>
                <a:cubicBezTo>
                  <a:pt x="-47927" y="224711"/>
                  <a:pt x="21083" y="102093"/>
                  <a:pt x="0" y="0"/>
                </a:cubicBezTo>
                <a:close/>
                <a:moveTo>
                  <a:pt x="50581" y="50581"/>
                </a:moveTo>
                <a:cubicBezTo>
                  <a:pt x="52630" y="175940"/>
                  <a:pt x="29006" y="206509"/>
                  <a:pt x="50581" y="354068"/>
                </a:cubicBezTo>
                <a:cubicBezTo>
                  <a:pt x="316622" y="311008"/>
                  <a:pt x="511514" y="373153"/>
                  <a:pt x="640925" y="354068"/>
                </a:cubicBezTo>
                <a:cubicBezTo>
                  <a:pt x="770336" y="334983"/>
                  <a:pt x="1011383" y="365995"/>
                  <a:pt x="1195849" y="354068"/>
                </a:cubicBezTo>
                <a:cubicBezTo>
                  <a:pt x="1380315" y="342141"/>
                  <a:pt x="1647474" y="397205"/>
                  <a:pt x="1821614" y="354068"/>
                </a:cubicBezTo>
                <a:cubicBezTo>
                  <a:pt x="1802538" y="220629"/>
                  <a:pt x="1856492" y="199397"/>
                  <a:pt x="1821614" y="50581"/>
                </a:cubicBezTo>
                <a:cubicBezTo>
                  <a:pt x="1685771" y="114769"/>
                  <a:pt x="1489765" y="8276"/>
                  <a:pt x="1284401" y="50581"/>
                </a:cubicBezTo>
                <a:cubicBezTo>
                  <a:pt x="1079037" y="92886"/>
                  <a:pt x="866366" y="42491"/>
                  <a:pt x="729477" y="50581"/>
                </a:cubicBezTo>
                <a:cubicBezTo>
                  <a:pt x="592588" y="58671"/>
                  <a:pt x="321579" y="-4381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25" name="Marco 24">
            <a:extLst>
              <a:ext uri="{FF2B5EF4-FFF2-40B4-BE49-F238E27FC236}">
                <a16:creationId xmlns:a16="http://schemas.microsoft.com/office/drawing/2014/main" id="{B6FAAB39-7511-4F7B-847D-CD22932392E6}"/>
              </a:ext>
            </a:extLst>
          </p:cNvPr>
          <p:cNvSpPr/>
          <p:nvPr/>
        </p:nvSpPr>
        <p:spPr>
          <a:xfrm>
            <a:off x="1845946" y="1008112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11883 w 1872195"/>
              <a:gd name="connsiteY1" fmla="*/ 0 h 404649"/>
              <a:gd name="connsiteX2" fmla="*/ 861210 w 1872195"/>
              <a:gd name="connsiteY2" fmla="*/ 0 h 404649"/>
              <a:gd name="connsiteX3" fmla="*/ 1347980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385424 w 1872195"/>
              <a:gd name="connsiteY6" fmla="*/ 404649 h 404649"/>
              <a:gd name="connsiteX7" fmla="*/ 936098 w 1872195"/>
              <a:gd name="connsiteY7" fmla="*/ 404649 h 404649"/>
              <a:gd name="connsiteX8" fmla="*/ 524215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05505 w 1872195"/>
              <a:gd name="connsiteY13" fmla="*/ 354068 h 404649"/>
              <a:gd name="connsiteX14" fmla="*/ 1231270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284401 w 1872195"/>
              <a:gd name="connsiteY17" fmla="*/ 50581 h 404649"/>
              <a:gd name="connsiteX18" fmla="*/ 711767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45172" y="-35465"/>
                  <a:pt x="255620" y="28983"/>
                  <a:pt x="411883" y="0"/>
                </a:cubicBezTo>
                <a:cubicBezTo>
                  <a:pt x="568146" y="-28983"/>
                  <a:pt x="731939" y="14317"/>
                  <a:pt x="861210" y="0"/>
                </a:cubicBezTo>
                <a:cubicBezTo>
                  <a:pt x="990481" y="-14317"/>
                  <a:pt x="1109829" y="42008"/>
                  <a:pt x="1347980" y="0"/>
                </a:cubicBezTo>
                <a:cubicBezTo>
                  <a:pt x="1586131" y="-42008"/>
                  <a:pt x="1677441" y="47299"/>
                  <a:pt x="1872195" y="0"/>
                </a:cubicBezTo>
                <a:cubicBezTo>
                  <a:pt x="1916061" y="110930"/>
                  <a:pt x="1850376" y="217392"/>
                  <a:pt x="1872195" y="404649"/>
                </a:cubicBezTo>
                <a:cubicBezTo>
                  <a:pt x="1681943" y="419038"/>
                  <a:pt x="1505966" y="391714"/>
                  <a:pt x="1385424" y="404649"/>
                </a:cubicBezTo>
                <a:cubicBezTo>
                  <a:pt x="1264882" y="417584"/>
                  <a:pt x="1106954" y="361183"/>
                  <a:pt x="936098" y="404649"/>
                </a:cubicBezTo>
                <a:cubicBezTo>
                  <a:pt x="765242" y="448115"/>
                  <a:pt x="712935" y="372323"/>
                  <a:pt x="524215" y="404649"/>
                </a:cubicBezTo>
                <a:cubicBezTo>
                  <a:pt x="335495" y="436975"/>
                  <a:pt x="161562" y="353741"/>
                  <a:pt x="0" y="404649"/>
                </a:cubicBezTo>
                <a:cubicBezTo>
                  <a:pt x="-31040" y="243448"/>
                  <a:pt x="20400" y="87769"/>
                  <a:pt x="0" y="0"/>
                </a:cubicBezTo>
                <a:close/>
                <a:moveTo>
                  <a:pt x="50581" y="50581"/>
                </a:moveTo>
                <a:cubicBezTo>
                  <a:pt x="52739" y="156549"/>
                  <a:pt x="20069" y="280030"/>
                  <a:pt x="50581" y="354068"/>
                </a:cubicBezTo>
                <a:cubicBezTo>
                  <a:pt x="291994" y="325077"/>
                  <a:pt x="340559" y="376394"/>
                  <a:pt x="605505" y="354068"/>
                </a:cubicBezTo>
                <a:cubicBezTo>
                  <a:pt x="870451" y="331742"/>
                  <a:pt x="969024" y="369294"/>
                  <a:pt x="1231270" y="354068"/>
                </a:cubicBezTo>
                <a:cubicBezTo>
                  <a:pt x="1493516" y="338842"/>
                  <a:pt x="1702072" y="412949"/>
                  <a:pt x="1821614" y="354068"/>
                </a:cubicBezTo>
                <a:cubicBezTo>
                  <a:pt x="1796498" y="248355"/>
                  <a:pt x="1833068" y="135073"/>
                  <a:pt x="1821614" y="50581"/>
                </a:cubicBezTo>
                <a:cubicBezTo>
                  <a:pt x="1627755" y="100226"/>
                  <a:pt x="1410288" y="-3187"/>
                  <a:pt x="1284401" y="50581"/>
                </a:cubicBezTo>
                <a:cubicBezTo>
                  <a:pt x="1158514" y="104349"/>
                  <a:pt x="878625" y="26759"/>
                  <a:pt x="711767" y="50581"/>
                </a:cubicBezTo>
                <a:cubicBezTo>
                  <a:pt x="544909" y="74403"/>
                  <a:pt x="363306" y="43177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35578872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26" name="Marco 25">
            <a:extLst>
              <a:ext uri="{FF2B5EF4-FFF2-40B4-BE49-F238E27FC236}">
                <a16:creationId xmlns:a16="http://schemas.microsoft.com/office/drawing/2014/main" id="{8CBE8A0E-AE93-42A1-9742-F9375B730C6F}"/>
              </a:ext>
            </a:extLst>
          </p:cNvPr>
          <p:cNvSpPr/>
          <p:nvPr/>
        </p:nvSpPr>
        <p:spPr>
          <a:xfrm>
            <a:off x="-170278" y="1030432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86771 w 1872195"/>
              <a:gd name="connsiteY1" fmla="*/ 0 h 404649"/>
              <a:gd name="connsiteX2" fmla="*/ 917376 w 1872195"/>
              <a:gd name="connsiteY2" fmla="*/ 0 h 404649"/>
              <a:gd name="connsiteX3" fmla="*/ 1329258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366702 w 1872195"/>
              <a:gd name="connsiteY6" fmla="*/ 404649 h 404649"/>
              <a:gd name="connsiteX7" fmla="*/ 954819 w 1872195"/>
              <a:gd name="connsiteY7" fmla="*/ 404649 h 404649"/>
              <a:gd name="connsiteX8" fmla="*/ 542937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23215 w 1872195"/>
              <a:gd name="connsiteY13" fmla="*/ 354068 h 404649"/>
              <a:gd name="connsiteX14" fmla="*/ 1178139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195849 w 1872195"/>
              <a:gd name="connsiteY17" fmla="*/ 50581 h 404649"/>
              <a:gd name="connsiteX18" fmla="*/ 658636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67918" y="-44628"/>
                  <a:pt x="298370" y="36334"/>
                  <a:pt x="486771" y="0"/>
                </a:cubicBezTo>
                <a:cubicBezTo>
                  <a:pt x="675172" y="-36334"/>
                  <a:pt x="830818" y="11671"/>
                  <a:pt x="917376" y="0"/>
                </a:cubicBezTo>
                <a:cubicBezTo>
                  <a:pt x="1003934" y="-11671"/>
                  <a:pt x="1244336" y="35482"/>
                  <a:pt x="1329258" y="0"/>
                </a:cubicBezTo>
                <a:cubicBezTo>
                  <a:pt x="1414180" y="-35482"/>
                  <a:pt x="1657144" y="47075"/>
                  <a:pt x="1872195" y="0"/>
                </a:cubicBezTo>
                <a:cubicBezTo>
                  <a:pt x="1881929" y="123483"/>
                  <a:pt x="1828888" y="270264"/>
                  <a:pt x="1872195" y="404649"/>
                </a:cubicBezTo>
                <a:cubicBezTo>
                  <a:pt x="1761071" y="422254"/>
                  <a:pt x="1549102" y="359778"/>
                  <a:pt x="1366702" y="404649"/>
                </a:cubicBezTo>
                <a:cubicBezTo>
                  <a:pt x="1184302" y="449520"/>
                  <a:pt x="1068862" y="391962"/>
                  <a:pt x="954819" y="404649"/>
                </a:cubicBezTo>
                <a:cubicBezTo>
                  <a:pt x="840776" y="417336"/>
                  <a:pt x="661276" y="373119"/>
                  <a:pt x="542937" y="404649"/>
                </a:cubicBezTo>
                <a:cubicBezTo>
                  <a:pt x="424598" y="436179"/>
                  <a:pt x="129602" y="400566"/>
                  <a:pt x="0" y="404649"/>
                </a:cubicBezTo>
                <a:cubicBezTo>
                  <a:pt x="-25397" y="214345"/>
                  <a:pt x="15062" y="113756"/>
                  <a:pt x="0" y="0"/>
                </a:cubicBezTo>
                <a:close/>
                <a:moveTo>
                  <a:pt x="50581" y="50581"/>
                </a:moveTo>
                <a:cubicBezTo>
                  <a:pt x="52486" y="195812"/>
                  <a:pt x="48502" y="217273"/>
                  <a:pt x="50581" y="354068"/>
                </a:cubicBezTo>
                <a:cubicBezTo>
                  <a:pt x="259935" y="295274"/>
                  <a:pt x="439926" y="392002"/>
                  <a:pt x="623215" y="354068"/>
                </a:cubicBezTo>
                <a:cubicBezTo>
                  <a:pt x="806504" y="316134"/>
                  <a:pt x="981363" y="384423"/>
                  <a:pt x="1178139" y="354068"/>
                </a:cubicBezTo>
                <a:cubicBezTo>
                  <a:pt x="1374915" y="323713"/>
                  <a:pt x="1692899" y="393651"/>
                  <a:pt x="1821614" y="354068"/>
                </a:cubicBezTo>
                <a:cubicBezTo>
                  <a:pt x="1809868" y="276257"/>
                  <a:pt x="1844283" y="116259"/>
                  <a:pt x="1821614" y="50581"/>
                </a:cubicBezTo>
                <a:cubicBezTo>
                  <a:pt x="1671870" y="83640"/>
                  <a:pt x="1443577" y="2571"/>
                  <a:pt x="1195849" y="50581"/>
                </a:cubicBezTo>
                <a:cubicBezTo>
                  <a:pt x="948122" y="98591"/>
                  <a:pt x="902838" y="16784"/>
                  <a:pt x="658636" y="50581"/>
                </a:cubicBezTo>
                <a:cubicBezTo>
                  <a:pt x="414434" y="84378"/>
                  <a:pt x="285476" y="23381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851552309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27" name="Marco 26">
            <a:extLst>
              <a:ext uri="{FF2B5EF4-FFF2-40B4-BE49-F238E27FC236}">
                <a16:creationId xmlns:a16="http://schemas.microsoft.com/office/drawing/2014/main" id="{AAAB9CA2-5182-454E-B112-AF8B4DA96046}"/>
              </a:ext>
            </a:extLst>
          </p:cNvPr>
          <p:cNvSpPr/>
          <p:nvPr/>
        </p:nvSpPr>
        <p:spPr>
          <a:xfrm>
            <a:off x="6598460" y="994427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11883 w 1872195"/>
              <a:gd name="connsiteY1" fmla="*/ 0 h 404649"/>
              <a:gd name="connsiteX2" fmla="*/ 842488 w 1872195"/>
              <a:gd name="connsiteY2" fmla="*/ 0 h 404649"/>
              <a:gd name="connsiteX3" fmla="*/ 1347980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366702 w 1872195"/>
              <a:gd name="connsiteY6" fmla="*/ 404649 h 404649"/>
              <a:gd name="connsiteX7" fmla="*/ 954819 w 1872195"/>
              <a:gd name="connsiteY7" fmla="*/ 404649 h 404649"/>
              <a:gd name="connsiteX8" fmla="*/ 542937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58636 w 1872195"/>
              <a:gd name="connsiteY13" fmla="*/ 354068 h 404649"/>
              <a:gd name="connsiteX14" fmla="*/ 1231270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213559 w 1872195"/>
              <a:gd name="connsiteY17" fmla="*/ 50581 h 404649"/>
              <a:gd name="connsiteX18" fmla="*/ 605505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99036" y="-48855"/>
                  <a:pt x="268215" y="35751"/>
                  <a:pt x="411883" y="0"/>
                </a:cubicBezTo>
                <a:cubicBezTo>
                  <a:pt x="555551" y="-35751"/>
                  <a:pt x="645507" y="12441"/>
                  <a:pt x="842488" y="0"/>
                </a:cubicBezTo>
                <a:cubicBezTo>
                  <a:pt x="1039470" y="-12441"/>
                  <a:pt x="1179759" y="28313"/>
                  <a:pt x="1347980" y="0"/>
                </a:cubicBezTo>
                <a:cubicBezTo>
                  <a:pt x="1516201" y="-28313"/>
                  <a:pt x="1731848" y="9005"/>
                  <a:pt x="1872195" y="0"/>
                </a:cubicBezTo>
                <a:cubicBezTo>
                  <a:pt x="1887913" y="131457"/>
                  <a:pt x="1840457" y="257840"/>
                  <a:pt x="1872195" y="404649"/>
                </a:cubicBezTo>
                <a:cubicBezTo>
                  <a:pt x="1724886" y="461881"/>
                  <a:pt x="1588446" y="362512"/>
                  <a:pt x="1366702" y="404649"/>
                </a:cubicBezTo>
                <a:cubicBezTo>
                  <a:pt x="1144958" y="446786"/>
                  <a:pt x="1104156" y="401594"/>
                  <a:pt x="954819" y="404649"/>
                </a:cubicBezTo>
                <a:cubicBezTo>
                  <a:pt x="805482" y="407704"/>
                  <a:pt x="739987" y="365225"/>
                  <a:pt x="542937" y="404649"/>
                </a:cubicBezTo>
                <a:cubicBezTo>
                  <a:pt x="345887" y="444073"/>
                  <a:pt x="149264" y="403283"/>
                  <a:pt x="0" y="404649"/>
                </a:cubicBezTo>
                <a:cubicBezTo>
                  <a:pt x="-30174" y="250907"/>
                  <a:pt x="24142" y="158049"/>
                  <a:pt x="0" y="0"/>
                </a:cubicBezTo>
                <a:close/>
                <a:moveTo>
                  <a:pt x="50581" y="50581"/>
                </a:moveTo>
                <a:cubicBezTo>
                  <a:pt x="55147" y="157550"/>
                  <a:pt x="33017" y="280618"/>
                  <a:pt x="50581" y="354068"/>
                </a:cubicBezTo>
                <a:cubicBezTo>
                  <a:pt x="261342" y="315180"/>
                  <a:pt x="515252" y="386790"/>
                  <a:pt x="658636" y="354068"/>
                </a:cubicBezTo>
                <a:cubicBezTo>
                  <a:pt x="802021" y="321346"/>
                  <a:pt x="970799" y="411319"/>
                  <a:pt x="1231270" y="354068"/>
                </a:cubicBezTo>
                <a:cubicBezTo>
                  <a:pt x="1491741" y="296817"/>
                  <a:pt x="1581302" y="387350"/>
                  <a:pt x="1821614" y="354068"/>
                </a:cubicBezTo>
                <a:cubicBezTo>
                  <a:pt x="1785292" y="259758"/>
                  <a:pt x="1847887" y="154548"/>
                  <a:pt x="1821614" y="50581"/>
                </a:cubicBezTo>
                <a:cubicBezTo>
                  <a:pt x="1636691" y="69899"/>
                  <a:pt x="1516206" y="14354"/>
                  <a:pt x="1213559" y="50581"/>
                </a:cubicBezTo>
                <a:cubicBezTo>
                  <a:pt x="910913" y="86808"/>
                  <a:pt x="903504" y="24218"/>
                  <a:pt x="605505" y="50581"/>
                </a:cubicBezTo>
                <a:cubicBezTo>
                  <a:pt x="307506" y="76944"/>
                  <a:pt x="305530" y="-10232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889439140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28" name="Marco 27">
            <a:extLst>
              <a:ext uri="{FF2B5EF4-FFF2-40B4-BE49-F238E27FC236}">
                <a16:creationId xmlns:a16="http://schemas.microsoft.com/office/drawing/2014/main" id="{95B7D326-33A0-42E4-B9B7-1D7C664A131E}"/>
              </a:ext>
            </a:extLst>
          </p:cNvPr>
          <p:cNvSpPr/>
          <p:nvPr/>
        </p:nvSpPr>
        <p:spPr>
          <a:xfrm>
            <a:off x="8614691" y="994426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86771 w 1872195"/>
              <a:gd name="connsiteY1" fmla="*/ 0 h 404649"/>
              <a:gd name="connsiteX2" fmla="*/ 936098 w 1872195"/>
              <a:gd name="connsiteY2" fmla="*/ 0 h 404649"/>
              <a:gd name="connsiteX3" fmla="*/ 1366702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366702 w 1872195"/>
              <a:gd name="connsiteY6" fmla="*/ 404649 h 404649"/>
              <a:gd name="connsiteX7" fmla="*/ 898654 w 1872195"/>
              <a:gd name="connsiteY7" fmla="*/ 404649 h 404649"/>
              <a:gd name="connsiteX8" fmla="*/ 486771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23215 w 1872195"/>
              <a:gd name="connsiteY13" fmla="*/ 354068 h 404649"/>
              <a:gd name="connsiteX14" fmla="*/ 1195849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284401 w 1872195"/>
              <a:gd name="connsiteY17" fmla="*/ 50581 h 404649"/>
              <a:gd name="connsiteX18" fmla="*/ 747187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89985" y="-18594"/>
                  <a:pt x="251874" y="55660"/>
                  <a:pt x="486771" y="0"/>
                </a:cubicBezTo>
                <a:cubicBezTo>
                  <a:pt x="721668" y="-55660"/>
                  <a:pt x="721626" y="1426"/>
                  <a:pt x="936098" y="0"/>
                </a:cubicBezTo>
                <a:cubicBezTo>
                  <a:pt x="1150570" y="-1426"/>
                  <a:pt x="1245676" y="277"/>
                  <a:pt x="1366702" y="0"/>
                </a:cubicBezTo>
                <a:cubicBezTo>
                  <a:pt x="1487728" y="-277"/>
                  <a:pt x="1684441" y="20681"/>
                  <a:pt x="1872195" y="0"/>
                </a:cubicBezTo>
                <a:cubicBezTo>
                  <a:pt x="1895281" y="84229"/>
                  <a:pt x="1839378" y="272237"/>
                  <a:pt x="1872195" y="404649"/>
                </a:cubicBezTo>
                <a:cubicBezTo>
                  <a:pt x="1712738" y="463326"/>
                  <a:pt x="1504748" y="366766"/>
                  <a:pt x="1366702" y="404649"/>
                </a:cubicBezTo>
                <a:cubicBezTo>
                  <a:pt x="1228656" y="442532"/>
                  <a:pt x="1124315" y="377609"/>
                  <a:pt x="898654" y="404649"/>
                </a:cubicBezTo>
                <a:cubicBezTo>
                  <a:pt x="672993" y="431689"/>
                  <a:pt x="651442" y="377718"/>
                  <a:pt x="486771" y="404649"/>
                </a:cubicBezTo>
                <a:cubicBezTo>
                  <a:pt x="322100" y="431580"/>
                  <a:pt x="179948" y="398846"/>
                  <a:pt x="0" y="404649"/>
                </a:cubicBezTo>
                <a:cubicBezTo>
                  <a:pt x="-27827" y="248482"/>
                  <a:pt x="28103" y="162612"/>
                  <a:pt x="0" y="0"/>
                </a:cubicBezTo>
                <a:close/>
                <a:moveTo>
                  <a:pt x="50581" y="50581"/>
                </a:moveTo>
                <a:cubicBezTo>
                  <a:pt x="79531" y="198457"/>
                  <a:pt x="33116" y="292877"/>
                  <a:pt x="50581" y="354068"/>
                </a:cubicBezTo>
                <a:cubicBezTo>
                  <a:pt x="165809" y="307411"/>
                  <a:pt x="475388" y="397093"/>
                  <a:pt x="623215" y="354068"/>
                </a:cubicBezTo>
                <a:cubicBezTo>
                  <a:pt x="771042" y="311043"/>
                  <a:pt x="1073766" y="375105"/>
                  <a:pt x="1195849" y="354068"/>
                </a:cubicBezTo>
                <a:cubicBezTo>
                  <a:pt x="1317932" y="333031"/>
                  <a:pt x="1542238" y="368815"/>
                  <a:pt x="1821614" y="354068"/>
                </a:cubicBezTo>
                <a:cubicBezTo>
                  <a:pt x="1820875" y="262498"/>
                  <a:pt x="1839603" y="144219"/>
                  <a:pt x="1821614" y="50581"/>
                </a:cubicBezTo>
                <a:cubicBezTo>
                  <a:pt x="1635969" y="89915"/>
                  <a:pt x="1534779" y="26682"/>
                  <a:pt x="1284401" y="50581"/>
                </a:cubicBezTo>
                <a:cubicBezTo>
                  <a:pt x="1034023" y="74480"/>
                  <a:pt x="954833" y="14061"/>
                  <a:pt x="747187" y="50581"/>
                </a:cubicBezTo>
                <a:cubicBezTo>
                  <a:pt x="539541" y="87101"/>
                  <a:pt x="318155" y="34609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66603625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29" name="Marco 28">
            <a:extLst>
              <a:ext uri="{FF2B5EF4-FFF2-40B4-BE49-F238E27FC236}">
                <a16:creationId xmlns:a16="http://schemas.microsoft.com/office/drawing/2014/main" id="{33F65C01-E26D-4A8A-9DF7-350998D2DE8F}"/>
              </a:ext>
            </a:extLst>
          </p:cNvPr>
          <p:cNvSpPr/>
          <p:nvPr/>
        </p:nvSpPr>
        <p:spPr>
          <a:xfrm>
            <a:off x="10630922" y="980804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30605 w 1872195"/>
              <a:gd name="connsiteY1" fmla="*/ 0 h 404649"/>
              <a:gd name="connsiteX2" fmla="*/ 861210 w 1872195"/>
              <a:gd name="connsiteY2" fmla="*/ 0 h 404649"/>
              <a:gd name="connsiteX3" fmla="*/ 1310537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404146 w 1872195"/>
              <a:gd name="connsiteY6" fmla="*/ 404649 h 404649"/>
              <a:gd name="connsiteX7" fmla="*/ 973541 w 1872195"/>
              <a:gd name="connsiteY7" fmla="*/ 404649 h 404649"/>
              <a:gd name="connsiteX8" fmla="*/ 505493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58636 w 1872195"/>
              <a:gd name="connsiteY13" fmla="*/ 354068 h 404649"/>
              <a:gd name="connsiteX14" fmla="*/ 1213559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195849 w 1872195"/>
              <a:gd name="connsiteY17" fmla="*/ 50581 h 404649"/>
              <a:gd name="connsiteX18" fmla="*/ 587794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06254" y="-41411"/>
                  <a:pt x="239886" y="47145"/>
                  <a:pt x="430605" y="0"/>
                </a:cubicBezTo>
                <a:cubicBezTo>
                  <a:pt x="621325" y="-47145"/>
                  <a:pt x="749469" y="13099"/>
                  <a:pt x="861210" y="0"/>
                </a:cubicBezTo>
                <a:cubicBezTo>
                  <a:pt x="972952" y="-13099"/>
                  <a:pt x="1207300" y="7668"/>
                  <a:pt x="1310537" y="0"/>
                </a:cubicBezTo>
                <a:cubicBezTo>
                  <a:pt x="1413774" y="-7668"/>
                  <a:pt x="1612604" y="54982"/>
                  <a:pt x="1872195" y="0"/>
                </a:cubicBezTo>
                <a:cubicBezTo>
                  <a:pt x="1878754" y="112569"/>
                  <a:pt x="1842463" y="213189"/>
                  <a:pt x="1872195" y="404649"/>
                </a:cubicBezTo>
                <a:cubicBezTo>
                  <a:pt x="1698558" y="432015"/>
                  <a:pt x="1617028" y="353230"/>
                  <a:pt x="1404146" y="404649"/>
                </a:cubicBezTo>
                <a:cubicBezTo>
                  <a:pt x="1191264" y="456068"/>
                  <a:pt x="1180758" y="356528"/>
                  <a:pt x="973541" y="404649"/>
                </a:cubicBezTo>
                <a:cubicBezTo>
                  <a:pt x="766325" y="452770"/>
                  <a:pt x="730438" y="350778"/>
                  <a:pt x="505493" y="404649"/>
                </a:cubicBezTo>
                <a:cubicBezTo>
                  <a:pt x="280548" y="458520"/>
                  <a:pt x="250016" y="393304"/>
                  <a:pt x="0" y="404649"/>
                </a:cubicBezTo>
                <a:cubicBezTo>
                  <a:pt x="-32801" y="249563"/>
                  <a:pt x="22928" y="145891"/>
                  <a:pt x="0" y="0"/>
                </a:cubicBezTo>
                <a:close/>
                <a:moveTo>
                  <a:pt x="50581" y="50581"/>
                </a:moveTo>
                <a:cubicBezTo>
                  <a:pt x="60323" y="131219"/>
                  <a:pt x="14520" y="245633"/>
                  <a:pt x="50581" y="354068"/>
                </a:cubicBezTo>
                <a:cubicBezTo>
                  <a:pt x="256714" y="296965"/>
                  <a:pt x="515841" y="362614"/>
                  <a:pt x="658636" y="354068"/>
                </a:cubicBezTo>
                <a:cubicBezTo>
                  <a:pt x="801432" y="345522"/>
                  <a:pt x="1063095" y="383977"/>
                  <a:pt x="1213559" y="354068"/>
                </a:cubicBezTo>
                <a:cubicBezTo>
                  <a:pt x="1364023" y="324159"/>
                  <a:pt x="1659876" y="398013"/>
                  <a:pt x="1821614" y="354068"/>
                </a:cubicBezTo>
                <a:cubicBezTo>
                  <a:pt x="1785532" y="284241"/>
                  <a:pt x="1848686" y="181347"/>
                  <a:pt x="1821614" y="50581"/>
                </a:cubicBezTo>
                <a:cubicBezTo>
                  <a:pt x="1650475" y="100335"/>
                  <a:pt x="1423531" y="8942"/>
                  <a:pt x="1195849" y="50581"/>
                </a:cubicBezTo>
                <a:cubicBezTo>
                  <a:pt x="968168" y="92220"/>
                  <a:pt x="749217" y="13313"/>
                  <a:pt x="587794" y="50581"/>
                </a:cubicBezTo>
                <a:cubicBezTo>
                  <a:pt x="426372" y="87849"/>
                  <a:pt x="175121" y="30068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006951133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10C1A3BF-7175-4FFF-9CB7-C84D124FBD58}"/>
              </a:ext>
            </a:extLst>
          </p:cNvPr>
          <p:cNvCxnSpPr>
            <a:cxnSpLocks/>
          </p:cNvCxnSpPr>
          <p:nvPr/>
        </p:nvCxnSpPr>
        <p:spPr>
          <a:xfrm flipV="1">
            <a:off x="6449583" y="368583"/>
            <a:ext cx="1813898" cy="396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D0538328-BBF8-4238-86B1-E23C15ACEC99}"/>
              </a:ext>
            </a:extLst>
          </p:cNvPr>
          <p:cNvCxnSpPr>
            <a:cxnSpLocks/>
          </p:cNvCxnSpPr>
          <p:nvPr/>
        </p:nvCxnSpPr>
        <p:spPr>
          <a:xfrm>
            <a:off x="8259487" y="368583"/>
            <a:ext cx="2587453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87B0E1DC-431C-483B-96D8-51E3859605A3}"/>
              </a:ext>
            </a:extLst>
          </p:cNvPr>
          <p:cNvCxnSpPr>
            <a:cxnSpLocks/>
          </p:cNvCxnSpPr>
          <p:nvPr/>
        </p:nvCxnSpPr>
        <p:spPr>
          <a:xfrm>
            <a:off x="10778892" y="368583"/>
            <a:ext cx="1688225" cy="39612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7208DF5D-85FF-45AF-9DDB-257305593BC0}"/>
              </a:ext>
            </a:extLst>
          </p:cNvPr>
          <p:cNvCxnSpPr>
            <a:cxnSpLocks/>
          </p:cNvCxnSpPr>
          <p:nvPr/>
        </p:nvCxnSpPr>
        <p:spPr>
          <a:xfrm>
            <a:off x="6398555" y="764703"/>
            <a:ext cx="6140570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Diagrama de flujo: conector 33">
            <a:extLst>
              <a:ext uri="{FF2B5EF4-FFF2-40B4-BE49-F238E27FC236}">
                <a16:creationId xmlns:a16="http://schemas.microsoft.com/office/drawing/2014/main" id="{46F26938-904D-46FF-882E-9CAAEC9DCE09}"/>
              </a:ext>
            </a:extLst>
          </p:cNvPr>
          <p:cNvSpPr/>
          <p:nvPr/>
        </p:nvSpPr>
        <p:spPr>
          <a:xfrm>
            <a:off x="3862164" y="1867123"/>
            <a:ext cx="468048" cy="625774"/>
          </a:xfrm>
          <a:custGeom>
            <a:avLst/>
            <a:gdLst>
              <a:gd name="connsiteX0" fmla="*/ 0 w 468048"/>
              <a:gd name="connsiteY0" fmla="*/ 312887 h 625774"/>
              <a:gd name="connsiteX1" fmla="*/ 234024 w 468048"/>
              <a:gd name="connsiteY1" fmla="*/ 0 h 625774"/>
              <a:gd name="connsiteX2" fmla="*/ 468048 w 468048"/>
              <a:gd name="connsiteY2" fmla="*/ 312887 h 625774"/>
              <a:gd name="connsiteX3" fmla="*/ 234024 w 468048"/>
              <a:gd name="connsiteY3" fmla="*/ 625774 h 625774"/>
              <a:gd name="connsiteX4" fmla="*/ 0 w 468048"/>
              <a:gd name="connsiteY4" fmla="*/ 312887 h 625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048" h="625774" extrusionOk="0">
                <a:moveTo>
                  <a:pt x="0" y="312887"/>
                </a:moveTo>
                <a:cubicBezTo>
                  <a:pt x="-33463" y="133611"/>
                  <a:pt x="133037" y="-11170"/>
                  <a:pt x="234024" y="0"/>
                </a:cubicBezTo>
                <a:cubicBezTo>
                  <a:pt x="334441" y="-41072"/>
                  <a:pt x="431680" y="151680"/>
                  <a:pt x="468048" y="312887"/>
                </a:cubicBezTo>
                <a:cubicBezTo>
                  <a:pt x="457186" y="476032"/>
                  <a:pt x="386582" y="649179"/>
                  <a:pt x="234024" y="625774"/>
                </a:cubicBezTo>
                <a:cubicBezTo>
                  <a:pt x="119988" y="643261"/>
                  <a:pt x="40358" y="489716"/>
                  <a:pt x="0" y="31288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52993443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5" name="Diagrama de flujo: conector 34">
            <a:extLst>
              <a:ext uri="{FF2B5EF4-FFF2-40B4-BE49-F238E27FC236}">
                <a16:creationId xmlns:a16="http://schemas.microsoft.com/office/drawing/2014/main" id="{A452B3C6-CD8C-41CC-8409-F7FD78129FCF}"/>
              </a:ext>
            </a:extLst>
          </p:cNvPr>
          <p:cNvSpPr/>
          <p:nvPr/>
        </p:nvSpPr>
        <p:spPr>
          <a:xfrm>
            <a:off x="1305880" y="1801975"/>
            <a:ext cx="468052" cy="658670"/>
          </a:xfrm>
          <a:custGeom>
            <a:avLst/>
            <a:gdLst>
              <a:gd name="connsiteX0" fmla="*/ 0 w 468052"/>
              <a:gd name="connsiteY0" fmla="*/ 329335 h 658670"/>
              <a:gd name="connsiteX1" fmla="*/ 234026 w 468052"/>
              <a:gd name="connsiteY1" fmla="*/ 0 h 658670"/>
              <a:gd name="connsiteX2" fmla="*/ 468052 w 468052"/>
              <a:gd name="connsiteY2" fmla="*/ 329335 h 658670"/>
              <a:gd name="connsiteX3" fmla="*/ 234026 w 468052"/>
              <a:gd name="connsiteY3" fmla="*/ 658670 h 658670"/>
              <a:gd name="connsiteX4" fmla="*/ 0 w 468052"/>
              <a:gd name="connsiteY4" fmla="*/ 329335 h 658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052" h="658670" extrusionOk="0">
                <a:moveTo>
                  <a:pt x="0" y="329335"/>
                </a:moveTo>
                <a:cubicBezTo>
                  <a:pt x="-5397" y="147277"/>
                  <a:pt x="91773" y="-7194"/>
                  <a:pt x="234026" y="0"/>
                </a:cubicBezTo>
                <a:cubicBezTo>
                  <a:pt x="362200" y="-32741"/>
                  <a:pt x="474799" y="140091"/>
                  <a:pt x="468052" y="329335"/>
                </a:cubicBezTo>
                <a:cubicBezTo>
                  <a:pt x="465737" y="501081"/>
                  <a:pt x="359358" y="680153"/>
                  <a:pt x="234026" y="658670"/>
                </a:cubicBezTo>
                <a:cubicBezTo>
                  <a:pt x="94890" y="661363"/>
                  <a:pt x="-14475" y="489757"/>
                  <a:pt x="0" y="32933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476125350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B48FD162-3305-46F9-959E-3AE02E63005C}"/>
              </a:ext>
            </a:extLst>
          </p:cNvPr>
          <p:cNvCxnSpPr>
            <a:cxnSpLocks/>
          </p:cNvCxnSpPr>
          <p:nvPr/>
        </p:nvCxnSpPr>
        <p:spPr>
          <a:xfrm>
            <a:off x="1521904" y="1798882"/>
            <a:ext cx="2592287" cy="309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D224A907-6B4D-4138-8275-B109FEBF7119}"/>
              </a:ext>
            </a:extLst>
          </p:cNvPr>
          <p:cNvCxnSpPr>
            <a:cxnSpLocks/>
            <a:endCxn id="34" idx="7"/>
          </p:cNvCxnSpPr>
          <p:nvPr/>
        </p:nvCxnSpPr>
        <p:spPr>
          <a:xfrm flipV="1">
            <a:off x="1521904" y="1958765"/>
            <a:ext cx="2739764" cy="4003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027A734E-D144-433E-9BA8-F61539C07A49}"/>
              </a:ext>
            </a:extLst>
          </p:cNvPr>
          <p:cNvCxnSpPr>
            <a:cxnSpLocks/>
          </p:cNvCxnSpPr>
          <p:nvPr/>
        </p:nvCxnSpPr>
        <p:spPr>
          <a:xfrm>
            <a:off x="1629916" y="2237116"/>
            <a:ext cx="2448271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C076B71B-A19D-4453-A076-94E49ED72598}"/>
              </a:ext>
            </a:extLst>
          </p:cNvPr>
          <p:cNvCxnSpPr/>
          <p:nvPr/>
        </p:nvCxnSpPr>
        <p:spPr>
          <a:xfrm>
            <a:off x="3646140" y="2996952"/>
            <a:ext cx="0" cy="7200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45594EEF-E66E-4CA3-B04E-2E9B15695567}"/>
              </a:ext>
            </a:extLst>
          </p:cNvPr>
          <p:cNvCxnSpPr/>
          <p:nvPr/>
        </p:nvCxnSpPr>
        <p:spPr>
          <a:xfrm>
            <a:off x="1557907" y="2492896"/>
            <a:ext cx="255628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2881AFC4-C1B0-4682-8D34-D6DDA8F5089E}"/>
              </a:ext>
            </a:extLst>
          </p:cNvPr>
          <p:cNvCxnSpPr/>
          <p:nvPr/>
        </p:nvCxnSpPr>
        <p:spPr>
          <a:xfrm>
            <a:off x="1053852" y="2708919"/>
            <a:ext cx="3528392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9FF322A6-2D15-4ABE-91DF-B0E4D4FA3BBB}"/>
              </a:ext>
            </a:extLst>
          </p:cNvPr>
          <p:cNvCxnSpPr/>
          <p:nvPr/>
        </p:nvCxnSpPr>
        <p:spPr>
          <a:xfrm>
            <a:off x="1035848" y="2946212"/>
            <a:ext cx="3600400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58CCEC10-491F-418B-90E6-5FF6859198D3}"/>
              </a:ext>
            </a:extLst>
          </p:cNvPr>
          <p:cNvCxnSpPr>
            <a:cxnSpLocks/>
          </p:cNvCxnSpPr>
          <p:nvPr/>
        </p:nvCxnSpPr>
        <p:spPr>
          <a:xfrm>
            <a:off x="909836" y="3212976"/>
            <a:ext cx="379015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54EBE042-A2BE-4BC0-BFE2-0C22D7CD9668}"/>
              </a:ext>
            </a:extLst>
          </p:cNvPr>
          <p:cNvCxnSpPr>
            <a:cxnSpLocks/>
          </p:cNvCxnSpPr>
          <p:nvPr/>
        </p:nvCxnSpPr>
        <p:spPr>
          <a:xfrm>
            <a:off x="909836" y="3429000"/>
            <a:ext cx="379015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08914B37-CE0A-4228-B213-16ED82973E5C}"/>
              </a:ext>
            </a:extLst>
          </p:cNvPr>
          <p:cNvCxnSpPr>
            <a:cxnSpLocks/>
          </p:cNvCxnSpPr>
          <p:nvPr/>
        </p:nvCxnSpPr>
        <p:spPr>
          <a:xfrm>
            <a:off x="981844" y="3645024"/>
            <a:ext cx="371814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717268A4-2B7D-44C4-A403-65734E503EFD}"/>
              </a:ext>
            </a:extLst>
          </p:cNvPr>
          <p:cNvCxnSpPr>
            <a:cxnSpLocks/>
          </p:cNvCxnSpPr>
          <p:nvPr/>
        </p:nvCxnSpPr>
        <p:spPr>
          <a:xfrm>
            <a:off x="981844" y="3933056"/>
            <a:ext cx="374441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B49C4C69-AD77-49C7-8FD0-2E2E464AC282}"/>
              </a:ext>
            </a:extLst>
          </p:cNvPr>
          <p:cNvCxnSpPr>
            <a:cxnSpLocks/>
          </p:cNvCxnSpPr>
          <p:nvPr/>
        </p:nvCxnSpPr>
        <p:spPr>
          <a:xfrm>
            <a:off x="981844" y="3789040"/>
            <a:ext cx="371814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C2504FDD-8C37-486D-AD3B-29F8A3142461}"/>
              </a:ext>
            </a:extLst>
          </p:cNvPr>
          <p:cNvCxnSpPr/>
          <p:nvPr/>
        </p:nvCxnSpPr>
        <p:spPr>
          <a:xfrm>
            <a:off x="4582244" y="2636911"/>
            <a:ext cx="0" cy="36004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D05F824B-A4E9-47ED-A60F-C811B881729B}"/>
              </a:ext>
            </a:extLst>
          </p:cNvPr>
          <p:cNvCxnSpPr>
            <a:cxnSpLocks/>
          </p:cNvCxnSpPr>
          <p:nvPr/>
        </p:nvCxnSpPr>
        <p:spPr>
          <a:xfrm flipH="1">
            <a:off x="4627984" y="2636911"/>
            <a:ext cx="530324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4FC242CC-C010-4303-A3F0-896D38568488}"/>
              </a:ext>
            </a:extLst>
          </p:cNvPr>
          <p:cNvCxnSpPr/>
          <p:nvPr/>
        </p:nvCxnSpPr>
        <p:spPr>
          <a:xfrm>
            <a:off x="4690261" y="2924928"/>
            <a:ext cx="9731" cy="100812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70A1B111-F91E-4336-90F7-6FE8E9475E44}"/>
              </a:ext>
            </a:extLst>
          </p:cNvPr>
          <p:cNvCxnSpPr>
            <a:cxnSpLocks/>
          </p:cNvCxnSpPr>
          <p:nvPr/>
        </p:nvCxnSpPr>
        <p:spPr>
          <a:xfrm>
            <a:off x="909836" y="2996951"/>
            <a:ext cx="72007" cy="12241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id="{75389DE7-38CA-4B3C-850D-56C95BE72126}"/>
              </a:ext>
            </a:extLst>
          </p:cNvPr>
          <p:cNvCxnSpPr>
            <a:cxnSpLocks/>
          </p:cNvCxnSpPr>
          <p:nvPr/>
        </p:nvCxnSpPr>
        <p:spPr>
          <a:xfrm>
            <a:off x="0" y="6453352"/>
            <a:ext cx="477788" cy="4046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>
            <a:extLst>
              <a:ext uri="{FF2B5EF4-FFF2-40B4-BE49-F238E27FC236}">
                <a16:creationId xmlns:a16="http://schemas.microsoft.com/office/drawing/2014/main" id="{3F4A922B-7674-4BED-9319-118A5710FB2E}"/>
              </a:ext>
            </a:extLst>
          </p:cNvPr>
          <p:cNvCxnSpPr/>
          <p:nvPr/>
        </p:nvCxnSpPr>
        <p:spPr>
          <a:xfrm>
            <a:off x="45740" y="5589240"/>
            <a:ext cx="554461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ángulo 53">
            <a:extLst>
              <a:ext uri="{FF2B5EF4-FFF2-40B4-BE49-F238E27FC236}">
                <a16:creationId xmlns:a16="http://schemas.microsoft.com/office/drawing/2014/main" id="{B9625BC7-0924-4410-A079-CCA03258CA5B}"/>
              </a:ext>
            </a:extLst>
          </p:cNvPr>
          <p:cNvSpPr/>
          <p:nvPr/>
        </p:nvSpPr>
        <p:spPr>
          <a:xfrm>
            <a:off x="477788" y="4725144"/>
            <a:ext cx="504041" cy="648068"/>
          </a:xfrm>
          <a:custGeom>
            <a:avLst/>
            <a:gdLst>
              <a:gd name="connsiteX0" fmla="*/ 0 w 504041"/>
              <a:gd name="connsiteY0" fmla="*/ 0 h 648068"/>
              <a:gd name="connsiteX1" fmla="*/ 504041 w 504041"/>
              <a:gd name="connsiteY1" fmla="*/ 0 h 648068"/>
              <a:gd name="connsiteX2" fmla="*/ 504041 w 504041"/>
              <a:gd name="connsiteY2" fmla="*/ 324034 h 648068"/>
              <a:gd name="connsiteX3" fmla="*/ 504041 w 504041"/>
              <a:gd name="connsiteY3" fmla="*/ 648068 h 648068"/>
              <a:gd name="connsiteX4" fmla="*/ 0 w 504041"/>
              <a:gd name="connsiteY4" fmla="*/ 648068 h 648068"/>
              <a:gd name="connsiteX5" fmla="*/ 0 w 504041"/>
              <a:gd name="connsiteY5" fmla="*/ 311073 h 648068"/>
              <a:gd name="connsiteX6" fmla="*/ 0 w 504041"/>
              <a:gd name="connsiteY6" fmla="*/ 0 h 648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4041" h="648068" extrusionOk="0">
                <a:moveTo>
                  <a:pt x="0" y="0"/>
                </a:moveTo>
                <a:cubicBezTo>
                  <a:pt x="210024" y="-32283"/>
                  <a:pt x="269193" y="39790"/>
                  <a:pt x="504041" y="0"/>
                </a:cubicBezTo>
                <a:cubicBezTo>
                  <a:pt x="509783" y="128981"/>
                  <a:pt x="492963" y="249803"/>
                  <a:pt x="504041" y="324034"/>
                </a:cubicBezTo>
                <a:cubicBezTo>
                  <a:pt x="515119" y="398265"/>
                  <a:pt x="479220" y="583034"/>
                  <a:pt x="504041" y="648068"/>
                </a:cubicBezTo>
                <a:cubicBezTo>
                  <a:pt x="289812" y="691988"/>
                  <a:pt x="105457" y="634654"/>
                  <a:pt x="0" y="648068"/>
                </a:cubicBezTo>
                <a:cubicBezTo>
                  <a:pt x="-20860" y="568112"/>
                  <a:pt x="31172" y="433133"/>
                  <a:pt x="0" y="311073"/>
                </a:cubicBezTo>
                <a:cubicBezTo>
                  <a:pt x="-31172" y="189013"/>
                  <a:pt x="27509" y="75207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514714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5" name="Diagrama de flujo: extraer 54">
            <a:extLst>
              <a:ext uri="{FF2B5EF4-FFF2-40B4-BE49-F238E27FC236}">
                <a16:creationId xmlns:a16="http://schemas.microsoft.com/office/drawing/2014/main" id="{5ACB4DAC-F4AF-47AB-84AB-5CA1AAE526BA}"/>
              </a:ext>
            </a:extLst>
          </p:cNvPr>
          <p:cNvSpPr/>
          <p:nvPr/>
        </p:nvSpPr>
        <p:spPr>
          <a:xfrm>
            <a:off x="421348" y="3963641"/>
            <a:ext cx="616938" cy="804039"/>
          </a:xfrm>
          <a:custGeom>
            <a:avLst/>
            <a:gdLst>
              <a:gd name="connsiteX0" fmla="*/ 0 w 616938"/>
              <a:gd name="connsiteY0" fmla="*/ 804038 h 804039"/>
              <a:gd name="connsiteX1" fmla="*/ 154235 w 616938"/>
              <a:gd name="connsiteY1" fmla="*/ 402019 h 804039"/>
              <a:gd name="connsiteX2" fmla="*/ 308469 w 616938"/>
              <a:gd name="connsiteY2" fmla="*/ 0 h 804039"/>
              <a:gd name="connsiteX3" fmla="*/ 456534 w 616938"/>
              <a:gd name="connsiteY3" fmla="*/ 385938 h 804039"/>
              <a:gd name="connsiteX4" fmla="*/ 616938 w 616938"/>
              <a:gd name="connsiteY4" fmla="*/ 804038 h 804039"/>
              <a:gd name="connsiteX5" fmla="*/ 302300 w 616938"/>
              <a:gd name="connsiteY5" fmla="*/ 804038 h 804039"/>
              <a:gd name="connsiteX6" fmla="*/ 0 w 616938"/>
              <a:gd name="connsiteY6" fmla="*/ 804038 h 804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6938" h="804039" extrusionOk="0">
                <a:moveTo>
                  <a:pt x="0" y="804038"/>
                </a:moveTo>
                <a:cubicBezTo>
                  <a:pt x="47178" y="641888"/>
                  <a:pt x="138755" y="519978"/>
                  <a:pt x="154235" y="402019"/>
                </a:cubicBezTo>
                <a:cubicBezTo>
                  <a:pt x="169715" y="284060"/>
                  <a:pt x="266457" y="177018"/>
                  <a:pt x="308469" y="0"/>
                </a:cubicBezTo>
                <a:cubicBezTo>
                  <a:pt x="384852" y="176651"/>
                  <a:pt x="379600" y="224715"/>
                  <a:pt x="456534" y="385938"/>
                </a:cubicBezTo>
                <a:cubicBezTo>
                  <a:pt x="533468" y="547161"/>
                  <a:pt x="551862" y="663650"/>
                  <a:pt x="616938" y="804038"/>
                </a:cubicBezTo>
                <a:cubicBezTo>
                  <a:pt x="483338" y="810623"/>
                  <a:pt x="417376" y="780958"/>
                  <a:pt x="302300" y="804038"/>
                </a:cubicBezTo>
                <a:cubicBezTo>
                  <a:pt x="187224" y="827118"/>
                  <a:pt x="66018" y="777647"/>
                  <a:pt x="0" y="80403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402288168">
                  <a:prstGeom prst="flowChartExtra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6" name="Diagrama de flujo: conector 55">
            <a:extLst>
              <a:ext uri="{FF2B5EF4-FFF2-40B4-BE49-F238E27FC236}">
                <a16:creationId xmlns:a16="http://schemas.microsoft.com/office/drawing/2014/main" id="{8AC965A8-5BD6-49B8-8E8E-4AEE338F7A5C}"/>
              </a:ext>
            </a:extLst>
          </p:cNvPr>
          <p:cNvSpPr/>
          <p:nvPr/>
        </p:nvSpPr>
        <p:spPr>
          <a:xfrm>
            <a:off x="-318153" y="4630003"/>
            <a:ext cx="795942" cy="757409"/>
          </a:xfrm>
          <a:custGeom>
            <a:avLst/>
            <a:gdLst>
              <a:gd name="connsiteX0" fmla="*/ 0 w 795942"/>
              <a:gd name="connsiteY0" fmla="*/ 378705 h 757409"/>
              <a:gd name="connsiteX1" fmla="*/ 397971 w 795942"/>
              <a:gd name="connsiteY1" fmla="*/ 0 h 757409"/>
              <a:gd name="connsiteX2" fmla="*/ 795942 w 795942"/>
              <a:gd name="connsiteY2" fmla="*/ 378705 h 757409"/>
              <a:gd name="connsiteX3" fmla="*/ 397971 w 795942"/>
              <a:gd name="connsiteY3" fmla="*/ 757410 h 757409"/>
              <a:gd name="connsiteX4" fmla="*/ 0 w 795942"/>
              <a:gd name="connsiteY4" fmla="*/ 378705 h 75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942" h="757409" extrusionOk="0">
                <a:moveTo>
                  <a:pt x="0" y="378705"/>
                </a:moveTo>
                <a:cubicBezTo>
                  <a:pt x="-27270" y="176702"/>
                  <a:pt x="187318" y="-24415"/>
                  <a:pt x="397971" y="0"/>
                </a:cubicBezTo>
                <a:cubicBezTo>
                  <a:pt x="617671" y="-15815"/>
                  <a:pt x="851261" y="190954"/>
                  <a:pt x="795942" y="378705"/>
                </a:cubicBezTo>
                <a:cubicBezTo>
                  <a:pt x="780841" y="570176"/>
                  <a:pt x="619463" y="747537"/>
                  <a:pt x="397971" y="757410"/>
                </a:cubicBezTo>
                <a:cubicBezTo>
                  <a:pt x="202407" y="710168"/>
                  <a:pt x="-15711" y="583559"/>
                  <a:pt x="0" y="37870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77256965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7" name="Diagrama de flujo: conector 56">
            <a:extLst>
              <a:ext uri="{FF2B5EF4-FFF2-40B4-BE49-F238E27FC236}">
                <a16:creationId xmlns:a16="http://schemas.microsoft.com/office/drawing/2014/main" id="{5AF1BAEA-5061-419E-BFCB-F82A9369E925}"/>
              </a:ext>
            </a:extLst>
          </p:cNvPr>
          <p:cNvSpPr/>
          <p:nvPr/>
        </p:nvSpPr>
        <p:spPr>
          <a:xfrm>
            <a:off x="-142711" y="4229787"/>
            <a:ext cx="571533" cy="518805"/>
          </a:xfrm>
          <a:custGeom>
            <a:avLst/>
            <a:gdLst>
              <a:gd name="connsiteX0" fmla="*/ 0 w 571533"/>
              <a:gd name="connsiteY0" fmla="*/ 259403 h 518805"/>
              <a:gd name="connsiteX1" fmla="*/ 285767 w 571533"/>
              <a:gd name="connsiteY1" fmla="*/ 0 h 518805"/>
              <a:gd name="connsiteX2" fmla="*/ 571534 w 571533"/>
              <a:gd name="connsiteY2" fmla="*/ 259403 h 518805"/>
              <a:gd name="connsiteX3" fmla="*/ 285767 w 571533"/>
              <a:gd name="connsiteY3" fmla="*/ 518806 h 518805"/>
              <a:gd name="connsiteX4" fmla="*/ 0 w 571533"/>
              <a:gd name="connsiteY4" fmla="*/ 259403 h 51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1533" h="518805" extrusionOk="0">
                <a:moveTo>
                  <a:pt x="0" y="259403"/>
                </a:moveTo>
                <a:cubicBezTo>
                  <a:pt x="3391" y="115550"/>
                  <a:pt x="88996" y="-17392"/>
                  <a:pt x="285767" y="0"/>
                </a:cubicBezTo>
                <a:cubicBezTo>
                  <a:pt x="439848" y="-33468"/>
                  <a:pt x="569746" y="137416"/>
                  <a:pt x="571534" y="259403"/>
                </a:cubicBezTo>
                <a:cubicBezTo>
                  <a:pt x="551955" y="383182"/>
                  <a:pt x="459994" y="522746"/>
                  <a:pt x="285767" y="518806"/>
                </a:cubicBezTo>
                <a:cubicBezTo>
                  <a:pt x="112406" y="540963"/>
                  <a:pt x="-3680" y="402234"/>
                  <a:pt x="0" y="25940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149307359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8" name="Diagrama de flujo: intercalar 57">
            <a:extLst>
              <a:ext uri="{FF2B5EF4-FFF2-40B4-BE49-F238E27FC236}">
                <a16:creationId xmlns:a16="http://schemas.microsoft.com/office/drawing/2014/main" id="{B5EA8550-E7F5-4EC1-BF6D-BD6C8E3D776D}"/>
              </a:ext>
            </a:extLst>
          </p:cNvPr>
          <p:cNvSpPr/>
          <p:nvPr/>
        </p:nvSpPr>
        <p:spPr>
          <a:xfrm>
            <a:off x="1076892" y="4216825"/>
            <a:ext cx="1539722" cy="1281840"/>
          </a:xfrm>
          <a:custGeom>
            <a:avLst/>
            <a:gdLst>
              <a:gd name="connsiteX0" fmla="*/ 0 w 1539722"/>
              <a:gd name="connsiteY0" fmla="*/ 0 h 1281840"/>
              <a:gd name="connsiteX1" fmla="*/ 544035 w 1539722"/>
              <a:gd name="connsiteY1" fmla="*/ 0 h 1281840"/>
              <a:gd name="connsiteX2" fmla="*/ 1026481 w 1539722"/>
              <a:gd name="connsiteY2" fmla="*/ 0 h 1281840"/>
              <a:gd name="connsiteX3" fmla="*/ 1539721 w 1539722"/>
              <a:gd name="connsiteY3" fmla="*/ 0 h 1281840"/>
              <a:gd name="connsiteX4" fmla="*/ 1170188 w 1539722"/>
              <a:gd name="connsiteY4" fmla="*/ 307642 h 1281840"/>
              <a:gd name="connsiteX5" fmla="*/ 769860 w 1539722"/>
              <a:gd name="connsiteY5" fmla="*/ 640920 h 1281840"/>
              <a:gd name="connsiteX6" fmla="*/ 1154791 w 1539722"/>
              <a:gd name="connsiteY6" fmla="*/ 961380 h 1281840"/>
              <a:gd name="connsiteX7" fmla="*/ 1539721 w 1539722"/>
              <a:gd name="connsiteY7" fmla="*/ 1281840 h 1281840"/>
              <a:gd name="connsiteX8" fmla="*/ 1011083 w 1539722"/>
              <a:gd name="connsiteY8" fmla="*/ 1281840 h 1281840"/>
              <a:gd name="connsiteX9" fmla="*/ 513240 w 1539722"/>
              <a:gd name="connsiteY9" fmla="*/ 1281840 h 1281840"/>
              <a:gd name="connsiteX10" fmla="*/ 0 w 1539722"/>
              <a:gd name="connsiteY10" fmla="*/ 1281840 h 1281840"/>
              <a:gd name="connsiteX11" fmla="*/ 400327 w 1539722"/>
              <a:gd name="connsiteY11" fmla="*/ 948562 h 1281840"/>
              <a:gd name="connsiteX12" fmla="*/ 769860 w 1539722"/>
              <a:gd name="connsiteY12" fmla="*/ 640920 h 1281840"/>
              <a:gd name="connsiteX13" fmla="*/ 369533 w 1539722"/>
              <a:gd name="connsiteY13" fmla="*/ 307642 h 1281840"/>
              <a:gd name="connsiteX14" fmla="*/ 0 w 1539722"/>
              <a:gd name="connsiteY14" fmla="*/ 0 h 128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539722" h="1281840" extrusionOk="0">
                <a:moveTo>
                  <a:pt x="0" y="0"/>
                </a:moveTo>
                <a:cubicBezTo>
                  <a:pt x="162229" y="-14091"/>
                  <a:pt x="355042" y="50406"/>
                  <a:pt x="544035" y="0"/>
                </a:cubicBezTo>
                <a:cubicBezTo>
                  <a:pt x="733029" y="-50406"/>
                  <a:pt x="911865" y="43613"/>
                  <a:pt x="1026481" y="0"/>
                </a:cubicBezTo>
                <a:cubicBezTo>
                  <a:pt x="1141097" y="-43613"/>
                  <a:pt x="1322774" y="47674"/>
                  <a:pt x="1539721" y="0"/>
                </a:cubicBezTo>
                <a:cubicBezTo>
                  <a:pt x="1388040" y="159346"/>
                  <a:pt x="1285491" y="152709"/>
                  <a:pt x="1170188" y="307642"/>
                </a:cubicBezTo>
                <a:cubicBezTo>
                  <a:pt x="1054884" y="462574"/>
                  <a:pt x="867954" y="496736"/>
                  <a:pt x="769860" y="640920"/>
                </a:cubicBezTo>
                <a:cubicBezTo>
                  <a:pt x="932790" y="714784"/>
                  <a:pt x="992189" y="849502"/>
                  <a:pt x="1154791" y="961380"/>
                </a:cubicBezTo>
                <a:cubicBezTo>
                  <a:pt x="1317393" y="1073258"/>
                  <a:pt x="1327823" y="1183369"/>
                  <a:pt x="1539721" y="1281840"/>
                </a:cubicBezTo>
                <a:cubicBezTo>
                  <a:pt x="1317140" y="1305750"/>
                  <a:pt x="1191064" y="1229664"/>
                  <a:pt x="1011083" y="1281840"/>
                </a:cubicBezTo>
                <a:cubicBezTo>
                  <a:pt x="831102" y="1334016"/>
                  <a:pt x="724073" y="1262831"/>
                  <a:pt x="513240" y="1281840"/>
                </a:cubicBezTo>
                <a:cubicBezTo>
                  <a:pt x="302407" y="1300849"/>
                  <a:pt x="244886" y="1223921"/>
                  <a:pt x="0" y="1281840"/>
                </a:cubicBezTo>
                <a:cubicBezTo>
                  <a:pt x="71275" y="1175407"/>
                  <a:pt x="222381" y="1120649"/>
                  <a:pt x="400327" y="948562"/>
                </a:cubicBezTo>
                <a:cubicBezTo>
                  <a:pt x="578273" y="776475"/>
                  <a:pt x="676440" y="777283"/>
                  <a:pt x="769860" y="640920"/>
                </a:cubicBezTo>
                <a:cubicBezTo>
                  <a:pt x="614541" y="551742"/>
                  <a:pt x="510514" y="376266"/>
                  <a:pt x="369533" y="307642"/>
                </a:cubicBezTo>
                <a:cubicBezTo>
                  <a:pt x="228552" y="239018"/>
                  <a:pt x="157726" y="72697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68880446">
                  <a:prstGeom prst="flowChartCollat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59" name="Cilindro 58">
            <a:extLst>
              <a:ext uri="{FF2B5EF4-FFF2-40B4-BE49-F238E27FC236}">
                <a16:creationId xmlns:a16="http://schemas.microsoft.com/office/drawing/2014/main" id="{753984C8-E98C-40A3-830B-4D5966ECE847}"/>
              </a:ext>
            </a:extLst>
          </p:cNvPr>
          <p:cNvSpPr/>
          <p:nvPr/>
        </p:nvSpPr>
        <p:spPr>
          <a:xfrm>
            <a:off x="955024" y="3602481"/>
            <a:ext cx="289540" cy="1770720"/>
          </a:xfrm>
          <a:custGeom>
            <a:avLst/>
            <a:gdLst>
              <a:gd name="connsiteX0" fmla="*/ 0 w 289540"/>
              <a:gd name="connsiteY0" fmla="*/ 36193 h 1770720"/>
              <a:gd name="connsiteX1" fmla="*/ 144770 w 289540"/>
              <a:gd name="connsiteY1" fmla="*/ 72386 h 1770720"/>
              <a:gd name="connsiteX2" fmla="*/ 289540 w 289540"/>
              <a:gd name="connsiteY2" fmla="*/ 36193 h 1770720"/>
              <a:gd name="connsiteX3" fmla="*/ 289540 w 289540"/>
              <a:gd name="connsiteY3" fmla="*/ 568338 h 1770720"/>
              <a:gd name="connsiteX4" fmla="*/ 289540 w 289540"/>
              <a:gd name="connsiteY4" fmla="*/ 1117466 h 1770720"/>
              <a:gd name="connsiteX5" fmla="*/ 289540 w 289540"/>
              <a:gd name="connsiteY5" fmla="*/ 1734528 h 1770720"/>
              <a:gd name="connsiteX6" fmla="*/ 144770 w 289540"/>
              <a:gd name="connsiteY6" fmla="*/ 1770721 h 1770720"/>
              <a:gd name="connsiteX7" fmla="*/ 0 w 289540"/>
              <a:gd name="connsiteY7" fmla="*/ 1734528 h 1770720"/>
              <a:gd name="connsiteX8" fmla="*/ 0 w 289540"/>
              <a:gd name="connsiteY8" fmla="*/ 1219366 h 1770720"/>
              <a:gd name="connsiteX9" fmla="*/ 0 w 289540"/>
              <a:gd name="connsiteY9" fmla="*/ 670238 h 1770720"/>
              <a:gd name="connsiteX10" fmla="*/ 0 w 289540"/>
              <a:gd name="connsiteY10" fmla="*/ 36193 h 1770720"/>
              <a:gd name="connsiteX0" fmla="*/ 0 w 289540"/>
              <a:gd name="connsiteY0" fmla="*/ 36193 h 1770720"/>
              <a:gd name="connsiteX1" fmla="*/ 144770 w 289540"/>
              <a:gd name="connsiteY1" fmla="*/ 0 h 1770720"/>
              <a:gd name="connsiteX2" fmla="*/ 289540 w 289540"/>
              <a:gd name="connsiteY2" fmla="*/ 36193 h 1770720"/>
              <a:gd name="connsiteX3" fmla="*/ 144770 w 289540"/>
              <a:gd name="connsiteY3" fmla="*/ 72386 h 1770720"/>
              <a:gd name="connsiteX4" fmla="*/ 0 w 289540"/>
              <a:gd name="connsiteY4" fmla="*/ 36193 h 1770720"/>
              <a:gd name="connsiteX0" fmla="*/ 289540 w 289540"/>
              <a:gd name="connsiteY0" fmla="*/ 36193 h 1770720"/>
              <a:gd name="connsiteX1" fmla="*/ 144770 w 289540"/>
              <a:gd name="connsiteY1" fmla="*/ 72386 h 1770720"/>
              <a:gd name="connsiteX2" fmla="*/ 0 w 289540"/>
              <a:gd name="connsiteY2" fmla="*/ 36193 h 1770720"/>
              <a:gd name="connsiteX3" fmla="*/ 144770 w 289540"/>
              <a:gd name="connsiteY3" fmla="*/ 0 h 1770720"/>
              <a:gd name="connsiteX4" fmla="*/ 289540 w 289540"/>
              <a:gd name="connsiteY4" fmla="*/ 36193 h 1770720"/>
              <a:gd name="connsiteX5" fmla="*/ 289540 w 289540"/>
              <a:gd name="connsiteY5" fmla="*/ 602305 h 1770720"/>
              <a:gd name="connsiteX6" fmla="*/ 289540 w 289540"/>
              <a:gd name="connsiteY6" fmla="*/ 1134450 h 1770720"/>
              <a:gd name="connsiteX7" fmla="*/ 289540 w 289540"/>
              <a:gd name="connsiteY7" fmla="*/ 1734528 h 1770720"/>
              <a:gd name="connsiteX8" fmla="*/ 144770 w 289540"/>
              <a:gd name="connsiteY8" fmla="*/ 1770721 h 1770720"/>
              <a:gd name="connsiteX9" fmla="*/ 0 w 289540"/>
              <a:gd name="connsiteY9" fmla="*/ 1734528 h 1770720"/>
              <a:gd name="connsiteX10" fmla="*/ 0 w 289540"/>
              <a:gd name="connsiteY10" fmla="*/ 1219366 h 1770720"/>
              <a:gd name="connsiteX11" fmla="*/ 0 w 289540"/>
              <a:gd name="connsiteY11" fmla="*/ 653255 h 1770720"/>
              <a:gd name="connsiteX12" fmla="*/ 0 w 289540"/>
              <a:gd name="connsiteY12" fmla="*/ 36193 h 177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9540" h="1770720" stroke="0" extrusionOk="0">
                <a:moveTo>
                  <a:pt x="0" y="36193"/>
                </a:moveTo>
                <a:cubicBezTo>
                  <a:pt x="-14126" y="68591"/>
                  <a:pt x="70741" y="74409"/>
                  <a:pt x="144770" y="72386"/>
                </a:cubicBezTo>
                <a:cubicBezTo>
                  <a:pt x="220596" y="75917"/>
                  <a:pt x="294850" y="55413"/>
                  <a:pt x="289540" y="36193"/>
                </a:cubicBezTo>
                <a:cubicBezTo>
                  <a:pt x="291405" y="177874"/>
                  <a:pt x="287618" y="414220"/>
                  <a:pt x="289540" y="568338"/>
                </a:cubicBezTo>
                <a:cubicBezTo>
                  <a:pt x="291462" y="722457"/>
                  <a:pt x="279956" y="963026"/>
                  <a:pt x="289540" y="1117466"/>
                </a:cubicBezTo>
                <a:cubicBezTo>
                  <a:pt x="299124" y="1271906"/>
                  <a:pt x="267862" y="1533630"/>
                  <a:pt x="289540" y="1734528"/>
                </a:cubicBezTo>
                <a:cubicBezTo>
                  <a:pt x="299785" y="1760283"/>
                  <a:pt x="230189" y="1769032"/>
                  <a:pt x="144770" y="1770721"/>
                </a:cubicBezTo>
                <a:cubicBezTo>
                  <a:pt x="63961" y="1770470"/>
                  <a:pt x="1940" y="1754736"/>
                  <a:pt x="0" y="1734528"/>
                </a:cubicBezTo>
                <a:cubicBezTo>
                  <a:pt x="-32546" y="1559202"/>
                  <a:pt x="55403" y="1345638"/>
                  <a:pt x="0" y="1219366"/>
                </a:cubicBezTo>
                <a:cubicBezTo>
                  <a:pt x="-55403" y="1093094"/>
                  <a:pt x="10926" y="873287"/>
                  <a:pt x="0" y="670238"/>
                </a:cubicBezTo>
                <a:cubicBezTo>
                  <a:pt x="-10926" y="467189"/>
                  <a:pt x="62673" y="199949"/>
                  <a:pt x="0" y="36193"/>
                </a:cubicBezTo>
                <a:close/>
              </a:path>
              <a:path w="289540" h="1770720" fill="lighten" stroke="0" extrusionOk="0">
                <a:moveTo>
                  <a:pt x="0" y="36193"/>
                </a:moveTo>
                <a:cubicBezTo>
                  <a:pt x="5138" y="16440"/>
                  <a:pt x="59763" y="-16193"/>
                  <a:pt x="144770" y="0"/>
                </a:cubicBezTo>
                <a:cubicBezTo>
                  <a:pt x="230567" y="-881"/>
                  <a:pt x="290701" y="21029"/>
                  <a:pt x="289540" y="36193"/>
                </a:cubicBezTo>
                <a:cubicBezTo>
                  <a:pt x="302028" y="68984"/>
                  <a:pt x="236250" y="58822"/>
                  <a:pt x="144770" y="72386"/>
                </a:cubicBezTo>
                <a:cubicBezTo>
                  <a:pt x="61784" y="72833"/>
                  <a:pt x="-1472" y="58152"/>
                  <a:pt x="0" y="36193"/>
                </a:cubicBezTo>
                <a:close/>
              </a:path>
              <a:path w="289540" h="1770720" fill="none" extrusionOk="0">
                <a:moveTo>
                  <a:pt x="289540" y="36193"/>
                </a:moveTo>
                <a:cubicBezTo>
                  <a:pt x="296450" y="72399"/>
                  <a:pt x="226443" y="60205"/>
                  <a:pt x="144770" y="72386"/>
                </a:cubicBezTo>
                <a:cubicBezTo>
                  <a:pt x="69575" y="75893"/>
                  <a:pt x="1574" y="55168"/>
                  <a:pt x="0" y="36193"/>
                </a:cubicBezTo>
                <a:cubicBezTo>
                  <a:pt x="4112" y="6874"/>
                  <a:pt x="53965" y="1709"/>
                  <a:pt x="144770" y="0"/>
                </a:cubicBezTo>
                <a:cubicBezTo>
                  <a:pt x="224568" y="-773"/>
                  <a:pt x="288889" y="16724"/>
                  <a:pt x="289540" y="36193"/>
                </a:cubicBezTo>
                <a:cubicBezTo>
                  <a:pt x="352941" y="310877"/>
                  <a:pt x="285950" y="430764"/>
                  <a:pt x="289540" y="602305"/>
                </a:cubicBezTo>
                <a:cubicBezTo>
                  <a:pt x="293130" y="773846"/>
                  <a:pt x="234865" y="956900"/>
                  <a:pt x="289540" y="1134450"/>
                </a:cubicBezTo>
                <a:cubicBezTo>
                  <a:pt x="344215" y="1312001"/>
                  <a:pt x="245943" y="1461440"/>
                  <a:pt x="289540" y="1734528"/>
                </a:cubicBezTo>
                <a:cubicBezTo>
                  <a:pt x="293873" y="1748291"/>
                  <a:pt x="228883" y="1767135"/>
                  <a:pt x="144770" y="1770721"/>
                </a:cubicBezTo>
                <a:cubicBezTo>
                  <a:pt x="66476" y="1770485"/>
                  <a:pt x="-2271" y="1757373"/>
                  <a:pt x="0" y="1734528"/>
                </a:cubicBezTo>
                <a:cubicBezTo>
                  <a:pt x="-29207" y="1477580"/>
                  <a:pt x="27845" y="1460205"/>
                  <a:pt x="0" y="1219366"/>
                </a:cubicBezTo>
                <a:cubicBezTo>
                  <a:pt x="-27845" y="978527"/>
                  <a:pt x="39301" y="883757"/>
                  <a:pt x="0" y="653255"/>
                </a:cubicBezTo>
                <a:cubicBezTo>
                  <a:pt x="-39301" y="422753"/>
                  <a:pt x="12617" y="208883"/>
                  <a:pt x="0" y="36193"/>
                </a:cubicBezTo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448228135">
                  <a:prstGeom prst="ca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60" name="Conector recto 59">
            <a:extLst>
              <a:ext uri="{FF2B5EF4-FFF2-40B4-BE49-F238E27FC236}">
                <a16:creationId xmlns:a16="http://schemas.microsoft.com/office/drawing/2014/main" id="{0F5535A9-6984-4AB0-97D8-6E75B0F6A5F0}"/>
              </a:ext>
            </a:extLst>
          </p:cNvPr>
          <p:cNvCxnSpPr/>
          <p:nvPr/>
        </p:nvCxnSpPr>
        <p:spPr>
          <a:xfrm>
            <a:off x="270362" y="2708915"/>
            <a:ext cx="783475" cy="23915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A1DEB6A0-BB53-46A5-B786-E4A4F5BB8633}"/>
              </a:ext>
            </a:extLst>
          </p:cNvPr>
          <p:cNvCxnSpPr/>
          <p:nvPr/>
        </p:nvCxnSpPr>
        <p:spPr>
          <a:xfrm flipV="1">
            <a:off x="1044120" y="2662473"/>
            <a:ext cx="0" cy="28318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36352B1B-572B-4AF0-8A74-E6C8F757FDF3}"/>
              </a:ext>
            </a:extLst>
          </p:cNvPr>
          <p:cNvCxnSpPr>
            <a:cxnSpLocks/>
          </p:cNvCxnSpPr>
          <p:nvPr/>
        </p:nvCxnSpPr>
        <p:spPr>
          <a:xfrm flipH="1" flipV="1">
            <a:off x="648711" y="2685043"/>
            <a:ext cx="395409" cy="15557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494F79DA-DCEA-4C2F-9FBA-CDE66A1EC782}"/>
              </a:ext>
            </a:extLst>
          </p:cNvPr>
          <p:cNvCxnSpPr/>
          <p:nvPr/>
        </p:nvCxnSpPr>
        <p:spPr>
          <a:xfrm flipH="1">
            <a:off x="576066" y="2828490"/>
            <a:ext cx="45739" cy="137312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A5C05F5B-4E9F-49C0-9BFE-5DCC31F0ED40}"/>
              </a:ext>
            </a:extLst>
          </p:cNvPr>
          <p:cNvCxnSpPr/>
          <p:nvPr/>
        </p:nvCxnSpPr>
        <p:spPr>
          <a:xfrm>
            <a:off x="607204" y="3627801"/>
            <a:ext cx="252756" cy="11118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0E66E39E-8A08-440F-9F7B-FC1A1374701E}"/>
              </a:ext>
            </a:extLst>
          </p:cNvPr>
          <p:cNvCxnSpPr/>
          <p:nvPr/>
        </p:nvCxnSpPr>
        <p:spPr>
          <a:xfrm>
            <a:off x="595536" y="3764034"/>
            <a:ext cx="259930" cy="9872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>
            <a:extLst>
              <a:ext uri="{FF2B5EF4-FFF2-40B4-BE49-F238E27FC236}">
                <a16:creationId xmlns:a16="http://schemas.microsoft.com/office/drawing/2014/main" id="{007B5D07-32C1-4738-82B5-067270734099}"/>
              </a:ext>
            </a:extLst>
          </p:cNvPr>
          <p:cNvCxnSpPr/>
          <p:nvPr/>
        </p:nvCxnSpPr>
        <p:spPr>
          <a:xfrm flipV="1">
            <a:off x="859960" y="3645024"/>
            <a:ext cx="121869" cy="9395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8E81148D-B998-4455-80BD-0A0BE34D1279}"/>
              </a:ext>
            </a:extLst>
          </p:cNvPr>
          <p:cNvCxnSpPr>
            <a:cxnSpLocks/>
          </p:cNvCxnSpPr>
          <p:nvPr/>
        </p:nvCxnSpPr>
        <p:spPr>
          <a:xfrm flipV="1">
            <a:off x="853296" y="3780342"/>
            <a:ext cx="125749" cy="7878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Arco de bloque 67">
            <a:extLst>
              <a:ext uri="{FF2B5EF4-FFF2-40B4-BE49-F238E27FC236}">
                <a16:creationId xmlns:a16="http://schemas.microsoft.com/office/drawing/2014/main" id="{CBADE0FE-3933-4DD9-95F4-281ADEF727B4}"/>
              </a:ext>
            </a:extLst>
          </p:cNvPr>
          <p:cNvSpPr/>
          <p:nvPr/>
        </p:nvSpPr>
        <p:spPr>
          <a:xfrm rot="16200000">
            <a:off x="194825" y="3381504"/>
            <a:ext cx="790550" cy="639472"/>
          </a:xfrm>
          <a:custGeom>
            <a:avLst/>
            <a:gdLst>
              <a:gd name="connsiteX0" fmla="*/ 0 w 790550"/>
              <a:gd name="connsiteY0" fmla="*/ 319736 h 639472"/>
              <a:gd name="connsiteX1" fmla="*/ 395275 w 790550"/>
              <a:gd name="connsiteY1" fmla="*/ 0 h 639472"/>
              <a:gd name="connsiteX2" fmla="*/ 790550 w 790550"/>
              <a:gd name="connsiteY2" fmla="*/ 319736 h 639472"/>
              <a:gd name="connsiteX3" fmla="*/ 630682 w 790550"/>
              <a:gd name="connsiteY3" fmla="*/ 319736 h 639472"/>
              <a:gd name="connsiteX4" fmla="*/ 395275 w 790550"/>
              <a:gd name="connsiteY4" fmla="*/ 159868 h 639472"/>
              <a:gd name="connsiteX5" fmla="*/ 159868 w 790550"/>
              <a:gd name="connsiteY5" fmla="*/ 319736 h 639472"/>
              <a:gd name="connsiteX6" fmla="*/ 0 w 790550"/>
              <a:gd name="connsiteY6" fmla="*/ 319736 h 639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0550" h="639472" extrusionOk="0">
                <a:moveTo>
                  <a:pt x="0" y="319736"/>
                </a:moveTo>
                <a:cubicBezTo>
                  <a:pt x="-2932" y="147214"/>
                  <a:pt x="182623" y="5896"/>
                  <a:pt x="395275" y="0"/>
                </a:cubicBezTo>
                <a:cubicBezTo>
                  <a:pt x="598868" y="30981"/>
                  <a:pt x="832691" y="132909"/>
                  <a:pt x="790550" y="319736"/>
                </a:cubicBezTo>
                <a:cubicBezTo>
                  <a:pt x="739398" y="329520"/>
                  <a:pt x="673304" y="304451"/>
                  <a:pt x="630682" y="319736"/>
                </a:cubicBezTo>
                <a:cubicBezTo>
                  <a:pt x="664348" y="244615"/>
                  <a:pt x="521144" y="163101"/>
                  <a:pt x="395275" y="159868"/>
                </a:cubicBezTo>
                <a:cubicBezTo>
                  <a:pt x="281855" y="160532"/>
                  <a:pt x="159447" y="216311"/>
                  <a:pt x="159868" y="319736"/>
                </a:cubicBezTo>
                <a:cubicBezTo>
                  <a:pt x="85891" y="325154"/>
                  <a:pt x="71804" y="311246"/>
                  <a:pt x="0" y="31973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281114325">
                  <a:prstGeom prst="blockArc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>
              <a:solidFill>
                <a:schemeClr val="tx1"/>
              </a:solidFill>
            </a:endParaRPr>
          </a:p>
        </p:txBody>
      </p: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id="{B7883F6C-0B02-4B87-8D5D-C3ECA6A30A52}"/>
              </a:ext>
            </a:extLst>
          </p:cNvPr>
          <p:cNvCxnSpPr/>
          <p:nvPr/>
        </p:nvCxnSpPr>
        <p:spPr>
          <a:xfrm flipH="1" flipV="1">
            <a:off x="1413892" y="116632"/>
            <a:ext cx="72008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>
            <a:extLst>
              <a:ext uri="{FF2B5EF4-FFF2-40B4-BE49-F238E27FC236}">
                <a16:creationId xmlns:a16="http://schemas.microsoft.com/office/drawing/2014/main" id="{78D29913-BC85-4FE3-A27B-6C68E008073D}"/>
              </a:ext>
            </a:extLst>
          </p:cNvPr>
          <p:cNvCxnSpPr/>
          <p:nvPr/>
        </p:nvCxnSpPr>
        <p:spPr>
          <a:xfrm flipV="1">
            <a:off x="1413892" y="44624"/>
            <a:ext cx="216024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576014DC-46D6-4785-820D-53E0C4D2E8AC}"/>
              </a:ext>
            </a:extLst>
          </p:cNvPr>
          <p:cNvCxnSpPr/>
          <p:nvPr/>
        </p:nvCxnSpPr>
        <p:spPr>
          <a:xfrm>
            <a:off x="1629916" y="44624"/>
            <a:ext cx="230425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EE756E42-93AE-49CE-87B0-56203CEC1F68}"/>
              </a:ext>
            </a:extLst>
          </p:cNvPr>
          <p:cNvCxnSpPr>
            <a:cxnSpLocks/>
          </p:cNvCxnSpPr>
          <p:nvPr/>
        </p:nvCxnSpPr>
        <p:spPr>
          <a:xfrm>
            <a:off x="1413892" y="260648"/>
            <a:ext cx="273630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>
            <a:extLst>
              <a:ext uri="{FF2B5EF4-FFF2-40B4-BE49-F238E27FC236}">
                <a16:creationId xmlns:a16="http://schemas.microsoft.com/office/drawing/2014/main" id="{48D6BECD-882B-4B8B-AAF7-BF147F79761E}"/>
              </a:ext>
            </a:extLst>
          </p:cNvPr>
          <p:cNvCxnSpPr/>
          <p:nvPr/>
        </p:nvCxnSpPr>
        <p:spPr>
          <a:xfrm>
            <a:off x="3934172" y="44624"/>
            <a:ext cx="216024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3DBC3D04-FA31-440D-A247-6D2163C2FD31}"/>
              </a:ext>
            </a:extLst>
          </p:cNvPr>
          <p:cNvCxnSpPr/>
          <p:nvPr/>
        </p:nvCxnSpPr>
        <p:spPr>
          <a:xfrm>
            <a:off x="4150196" y="116632"/>
            <a:ext cx="0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F7BAA736-9992-48B1-A5FD-599C6E431329}"/>
              </a:ext>
            </a:extLst>
          </p:cNvPr>
          <p:cNvCxnSpPr/>
          <p:nvPr/>
        </p:nvCxnSpPr>
        <p:spPr>
          <a:xfrm>
            <a:off x="3718148" y="260648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7FDFC96B-4288-442E-801C-E0C65219F679}"/>
              </a:ext>
            </a:extLst>
          </p:cNvPr>
          <p:cNvCxnSpPr/>
          <p:nvPr/>
        </p:nvCxnSpPr>
        <p:spPr>
          <a:xfrm>
            <a:off x="1845940" y="260648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id="{D035254C-E0A3-42E4-B07D-8E5F4F82D853}"/>
              </a:ext>
            </a:extLst>
          </p:cNvPr>
          <p:cNvCxnSpPr>
            <a:cxnSpLocks/>
          </p:cNvCxnSpPr>
          <p:nvPr/>
        </p:nvCxnSpPr>
        <p:spPr>
          <a:xfrm>
            <a:off x="3358108" y="1628800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E0E8081F-AE5A-4BC5-8C33-D17C7D9B31DF}"/>
              </a:ext>
            </a:extLst>
          </p:cNvPr>
          <p:cNvCxnSpPr/>
          <p:nvPr/>
        </p:nvCxnSpPr>
        <p:spPr>
          <a:xfrm>
            <a:off x="2205980" y="1628800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0E307535-5CD2-4E7B-9A3E-805EF70D3516}"/>
              </a:ext>
            </a:extLst>
          </p:cNvPr>
          <p:cNvCxnSpPr/>
          <p:nvPr/>
        </p:nvCxnSpPr>
        <p:spPr>
          <a:xfrm flipH="1">
            <a:off x="2205980" y="1844824"/>
            <a:ext cx="115212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>
            <a:extLst>
              <a:ext uri="{FF2B5EF4-FFF2-40B4-BE49-F238E27FC236}">
                <a16:creationId xmlns:a16="http://schemas.microsoft.com/office/drawing/2014/main" id="{97C38538-C34E-4C1B-BBD7-F5AF17570621}"/>
              </a:ext>
            </a:extLst>
          </p:cNvPr>
          <p:cNvCxnSpPr>
            <a:cxnSpLocks/>
          </p:cNvCxnSpPr>
          <p:nvPr/>
        </p:nvCxnSpPr>
        <p:spPr>
          <a:xfrm>
            <a:off x="2782044" y="1628800"/>
            <a:ext cx="0" cy="83184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ángulo: esquinas redondeadas 80">
            <a:extLst>
              <a:ext uri="{FF2B5EF4-FFF2-40B4-BE49-F238E27FC236}">
                <a16:creationId xmlns:a16="http://schemas.microsoft.com/office/drawing/2014/main" id="{3A5AB237-1196-4732-B6C4-FBFC54D9FCC8}"/>
              </a:ext>
            </a:extLst>
          </p:cNvPr>
          <p:cNvSpPr/>
          <p:nvPr/>
        </p:nvSpPr>
        <p:spPr>
          <a:xfrm>
            <a:off x="1403664" y="3552036"/>
            <a:ext cx="1065049" cy="669047"/>
          </a:xfrm>
          <a:custGeom>
            <a:avLst/>
            <a:gdLst>
              <a:gd name="connsiteX0" fmla="*/ 0 w 1065049"/>
              <a:gd name="connsiteY0" fmla="*/ 111510 h 669047"/>
              <a:gd name="connsiteX1" fmla="*/ 111510 w 1065049"/>
              <a:gd name="connsiteY1" fmla="*/ 0 h 669047"/>
              <a:gd name="connsiteX2" fmla="*/ 540945 w 1065049"/>
              <a:gd name="connsiteY2" fmla="*/ 0 h 669047"/>
              <a:gd name="connsiteX3" fmla="*/ 953539 w 1065049"/>
              <a:gd name="connsiteY3" fmla="*/ 0 h 669047"/>
              <a:gd name="connsiteX4" fmla="*/ 1065049 w 1065049"/>
              <a:gd name="connsiteY4" fmla="*/ 111510 h 669047"/>
              <a:gd name="connsiteX5" fmla="*/ 1065049 w 1065049"/>
              <a:gd name="connsiteY5" fmla="*/ 557537 h 669047"/>
              <a:gd name="connsiteX6" fmla="*/ 953539 w 1065049"/>
              <a:gd name="connsiteY6" fmla="*/ 669047 h 669047"/>
              <a:gd name="connsiteX7" fmla="*/ 524104 w 1065049"/>
              <a:gd name="connsiteY7" fmla="*/ 669047 h 669047"/>
              <a:gd name="connsiteX8" fmla="*/ 111510 w 1065049"/>
              <a:gd name="connsiteY8" fmla="*/ 669047 h 669047"/>
              <a:gd name="connsiteX9" fmla="*/ 0 w 1065049"/>
              <a:gd name="connsiteY9" fmla="*/ 557537 h 669047"/>
              <a:gd name="connsiteX10" fmla="*/ 0 w 1065049"/>
              <a:gd name="connsiteY10" fmla="*/ 111510 h 66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5049" h="669047" extrusionOk="0">
                <a:moveTo>
                  <a:pt x="0" y="111510"/>
                </a:moveTo>
                <a:cubicBezTo>
                  <a:pt x="6515" y="53188"/>
                  <a:pt x="39669" y="-4668"/>
                  <a:pt x="111510" y="0"/>
                </a:cubicBezTo>
                <a:cubicBezTo>
                  <a:pt x="278318" y="-29808"/>
                  <a:pt x="353171" y="12481"/>
                  <a:pt x="540945" y="0"/>
                </a:cubicBezTo>
                <a:cubicBezTo>
                  <a:pt x="728720" y="-12481"/>
                  <a:pt x="836793" y="10538"/>
                  <a:pt x="953539" y="0"/>
                </a:cubicBezTo>
                <a:cubicBezTo>
                  <a:pt x="1015232" y="1945"/>
                  <a:pt x="1073178" y="41675"/>
                  <a:pt x="1065049" y="111510"/>
                </a:cubicBezTo>
                <a:cubicBezTo>
                  <a:pt x="1109351" y="267738"/>
                  <a:pt x="1014477" y="356898"/>
                  <a:pt x="1065049" y="557537"/>
                </a:cubicBezTo>
                <a:cubicBezTo>
                  <a:pt x="1058695" y="625783"/>
                  <a:pt x="1013718" y="672350"/>
                  <a:pt x="953539" y="669047"/>
                </a:cubicBezTo>
                <a:cubicBezTo>
                  <a:pt x="866647" y="707469"/>
                  <a:pt x="611770" y="639157"/>
                  <a:pt x="524104" y="669047"/>
                </a:cubicBezTo>
                <a:cubicBezTo>
                  <a:pt x="436438" y="698937"/>
                  <a:pt x="233828" y="638169"/>
                  <a:pt x="111510" y="669047"/>
                </a:cubicBezTo>
                <a:cubicBezTo>
                  <a:pt x="35170" y="676874"/>
                  <a:pt x="-7529" y="603767"/>
                  <a:pt x="0" y="557537"/>
                </a:cubicBezTo>
                <a:cubicBezTo>
                  <a:pt x="-47155" y="441574"/>
                  <a:pt x="34449" y="300024"/>
                  <a:pt x="0" y="11151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586879995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2" name="Diagrama de flujo: conector 81">
            <a:extLst>
              <a:ext uri="{FF2B5EF4-FFF2-40B4-BE49-F238E27FC236}">
                <a16:creationId xmlns:a16="http://schemas.microsoft.com/office/drawing/2014/main" id="{F9479597-4BCE-4465-84A7-782C8869F917}"/>
              </a:ext>
            </a:extLst>
          </p:cNvPr>
          <p:cNvSpPr/>
          <p:nvPr/>
        </p:nvSpPr>
        <p:spPr>
          <a:xfrm>
            <a:off x="1566179" y="3155696"/>
            <a:ext cx="549795" cy="536307"/>
          </a:xfrm>
          <a:custGeom>
            <a:avLst/>
            <a:gdLst>
              <a:gd name="connsiteX0" fmla="*/ 0 w 549795"/>
              <a:gd name="connsiteY0" fmla="*/ 268154 h 536307"/>
              <a:gd name="connsiteX1" fmla="*/ 274898 w 549795"/>
              <a:gd name="connsiteY1" fmla="*/ 0 h 536307"/>
              <a:gd name="connsiteX2" fmla="*/ 549796 w 549795"/>
              <a:gd name="connsiteY2" fmla="*/ 268154 h 536307"/>
              <a:gd name="connsiteX3" fmla="*/ 274898 w 549795"/>
              <a:gd name="connsiteY3" fmla="*/ 536308 h 536307"/>
              <a:gd name="connsiteX4" fmla="*/ 0 w 549795"/>
              <a:gd name="connsiteY4" fmla="*/ 268154 h 536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" h="536307" extrusionOk="0">
                <a:moveTo>
                  <a:pt x="0" y="268154"/>
                </a:moveTo>
                <a:cubicBezTo>
                  <a:pt x="-30107" y="111269"/>
                  <a:pt x="130481" y="27842"/>
                  <a:pt x="274898" y="0"/>
                </a:cubicBezTo>
                <a:cubicBezTo>
                  <a:pt x="461484" y="8623"/>
                  <a:pt x="531942" y="96750"/>
                  <a:pt x="549796" y="268154"/>
                </a:cubicBezTo>
                <a:cubicBezTo>
                  <a:pt x="567365" y="405679"/>
                  <a:pt x="428062" y="540853"/>
                  <a:pt x="274898" y="536308"/>
                </a:cubicBezTo>
                <a:cubicBezTo>
                  <a:pt x="129981" y="536127"/>
                  <a:pt x="16023" y="440789"/>
                  <a:pt x="0" y="26815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92127097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3" name="Diagrama de flujo: conector 82">
            <a:extLst>
              <a:ext uri="{FF2B5EF4-FFF2-40B4-BE49-F238E27FC236}">
                <a16:creationId xmlns:a16="http://schemas.microsoft.com/office/drawing/2014/main" id="{EDAA8543-A5FB-476E-8235-2DA5EEC9CF7A}"/>
              </a:ext>
            </a:extLst>
          </p:cNvPr>
          <p:cNvSpPr/>
          <p:nvPr/>
        </p:nvSpPr>
        <p:spPr>
          <a:xfrm>
            <a:off x="2179248" y="3644934"/>
            <a:ext cx="383974" cy="337001"/>
          </a:xfrm>
          <a:custGeom>
            <a:avLst/>
            <a:gdLst>
              <a:gd name="connsiteX0" fmla="*/ 0 w 383974"/>
              <a:gd name="connsiteY0" fmla="*/ 168501 h 337001"/>
              <a:gd name="connsiteX1" fmla="*/ 191987 w 383974"/>
              <a:gd name="connsiteY1" fmla="*/ 0 h 337001"/>
              <a:gd name="connsiteX2" fmla="*/ 383974 w 383974"/>
              <a:gd name="connsiteY2" fmla="*/ 168501 h 337001"/>
              <a:gd name="connsiteX3" fmla="*/ 191987 w 383974"/>
              <a:gd name="connsiteY3" fmla="*/ 337002 h 337001"/>
              <a:gd name="connsiteX4" fmla="*/ 0 w 383974"/>
              <a:gd name="connsiteY4" fmla="*/ 168501 h 337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974" h="337001" extrusionOk="0">
                <a:moveTo>
                  <a:pt x="0" y="168501"/>
                </a:moveTo>
                <a:cubicBezTo>
                  <a:pt x="3559" y="51885"/>
                  <a:pt x="82265" y="11645"/>
                  <a:pt x="191987" y="0"/>
                </a:cubicBezTo>
                <a:cubicBezTo>
                  <a:pt x="281959" y="-10132"/>
                  <a:pt x="386660" y="75039"/>
                  <a:pt x="383974" y="168501"/>
                </a:cubicBezTo>
                <a:cubicBezTo>
                  <a:pt x="397672" y="289074"/>
                  <a:pt x="304889" y="327707"/>
                  <a:pt x="191987" y="337002"/>
                </a:cubicBezTo>
                <a:cubicBezTo>
                  <a:pt x="75306" y="317509"/>
                  <a:pt x="5752" y="255314"/>
                  <a:pt x="0" y="16850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950605219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4" name="Diagrama de flujo: conector 83">
            <a:extLst>
              <a:ext uri="{FF2B5EF4-FFF2-40B4-BE49-F238E27FC236}">
                <a16:creationId xmlns:a16="http://schemas.microsoft.com/office/drawing/2014/main" id="{BD0FCCFB-A4AD-4CFE-92AE-B3EF80AF3A50}"/>
              </a:ext>
            </a:extLst>
          </p:cNvPr>
          <p:cNvSpPr/>
          <p:nvPr/>
        </p:nvSpPr>
        <p:spPr>
          <a:xfrm>
            <a:off x="1533972" y="4054908"/>
            <a:ext cx="383974" cy="337001"/>
          </a:xfrm>
          <a:custGeom>
            <a:avLst/>
            <a:gdLst>
              <a:gd name="connsiteX0" fmla="*/ 0 w 383974"/>
              <a:gd name="connsiteY0" fmla="*/ 168501 h 337001"/>
              <a:gd name="connsiteX1" fmla="*/ 191987 w 383974"/>
              <a:gd name="connsiteY1" fmla="*/ 0 h 337001"/>
              <a:gd name="connsiteX2" fmla="*/ 383974 w 383974"/>
              <a:gd name="connsiteY2" fmla="*/ 168501 h 337001"/>
              <a:gd name="connsiteX3" fmla="*/ 191987 w 383974"/>
              <a:gd name="connsiteY3" fmla="*/ 337002 h 337001"/>
              <a:gd name="connsiteX4" fmla="*/ 0 w 383974"/>
              <a:gd name="connsiteY4" fmla="*/ 168501 h 337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974" h="337001" extrusionOk="0">
                <a:moveTo>
                  <a:pt x="0" y="168501"/>
                </a:moveTo>
                <a:cubicBezTo>
                  <a:pt x="5004" y="64744"/>
                  <a:pt x="73927" y="-19503"/>
                  <a:pt x="191987" y="0"/>
                </a:cubicBezTo>
                <a:cubicBezTo>
                  <a:pt x="306410" y="-18088"/>
                  <a:pt x="379598" y="88333"/>
                  <a:pt x="383974" y="168501"/>
                </a:cubicBezTo>
                <a:cubicBezTo>
                  <a:pt x="382938" y="263686"/>
                  <a:pt x="299959" y="329862"/>
                  <a:pt x="191987" y="337002"/>
                </a:cubicBezTo>
                <a:cubicBezTo>
                  <a:pt x="91733" y="339963"/>
                  <a:pt x="-19962" y="267960"/>
                  <a:pt x="0" y="16850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771233486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5" name="Rectángulo: esquinas redondeadas 84">
            <a:extLst>
              <a:ext uri="{FF2B5EF4-FFF2-40B4-BE49-F238E27FC236}">
                <a16:creationId xmlns:a16="http://schemas.microsoft.com/office/drawing/2014/main" id="{C8647DEB-987B-4218-9942-1C18F6FB7FBD}"/>
              </a:ext>
            </a:extLst>
          </p:cNvPr>
          <p:cNvSpPr/>
          <p:nvPr/>
        </p:nvSpPr>
        <p:spPr>
          <a:xfrm rot="2503467">
            <a:off x="2180676" y="4404120"/>
            <a:ext cx="378038" cy="386217"/>
          </a:xfrm>
          <a:custGeom>
            <a:avLst/>
            <a:gdLst>
              <a:gd name="connsiteX0" fmla="*/ 0 w 378038"/>
              <a:gd name="connsiteY0" fmla="*/ 63008 h 386217"/>
              <a:gd name="connsiteX1" fmla="*/ 63008 w 378038"/>
              <a:gd name="connsiteY1" fmla="*/ 0 h 386217"/>
              <a:gd name="connsiteX2" fmla="*/ 315030 w 378038"/>
              <a:gd name="connsiteY2" fmla="*/ 0 h 386217"/>
              <a:gd name="connsiteX3" fmla="*/ 378038 w 378038"/>
              <a:gd name="connsiteY3" fmla="*/ 63008 h 386217"/>
              <a:gd name="connsiteX4" fmla="*/ 378038 w 378038"/>
              <a:gd name="connsiteY4" fmla="*/ 323209 h 386217"/>
              <a:gd name="connsiteX5" fmla="*/ 315030 w 378038"/>
              <a:gd name="connsiteY5" fmla="*/ 386217 h 386217"/>
              <a:gd name="connsiteX6" fmla="*/ 63008 w 378038"/>
              <a:gd name="connsiteY6" fmla="*/ 386217 h 386217"/>
              <a:gd name="connsiteX7" fmla="*/ 0 w 378038"/>
              <a:gd name="connsiteY7" fmla="*/ 323209 h 386217"/>
              <a:gd name="connsiteX8" fmla="*/ 0 w 378038"/>
              <a:gd name="connsiteY8" fmla="*/ 63008 h 386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038" h="386217" extrusionOk="0">
                <a:moveTo>
                  <a:pt x="0" y="63008"/>
                </a:moveTo>
                <a:cubicBezTo>
                  <a:pt x="-760" y="33640"/>
                  <a:pt x="31224" y="79"/>
                  <a:pt x="63008" y="0"/>
                </a:cubicBezTo>
                <a:cubicBezTo>
                  <a:pt x="127519" y="-29186"/>
                  <a:pt x="203605" y="26019"/>
                  <a:pt x="315030" y="0"/>
                </a:cubicBezTo>
                <a:cubicBezTo>
                  <a:pt x="350579" y="678"/>
                  <a:pt x="375305" y="33519"/>
                  <a:pt x="378038" y="63008"/>
                </a:cubicBezTo>
                <a:cubicBezTo>
                  <a:pt x="407747" y="141571"/>
                  <a:pt x="351721" y="196577"/>
                  <a:pt x="378038" y="323209"/>
                </a:cubicBezTo>
                <a:cubicBezTo>
                  <a:pt x="387650" y="360850"/>
                  <a:pt x="351224" y="387093"/>
                  <a:pt x="315030" y="386217"/>
                </a:cubicBezTo>
                <a:cubicBezTo>
                  <a:pt x="207711" y="396345"/>
                  <a:pt x="127375" y="372852"/>
                  <a:pt x="63008" y="386217"/>
                </a:cubicBezTo>
                <a:cubicBezTo>
                  <a:pt x="32832" y="387329"/>
                  <a:pt x="4231" y="352774"/>
                  <a:pt x="0" y="323209"/>
                </a:cubicBezTo>
                <a:cubicBezTo>
                  <a:pt x="-444" y="221731"/>
                  <a:pt x="19420" y="127308"/>
                  <a:pt x="0" y="6300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452462959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6" name="Rectángulo: esquinas redondeadas 85">
            <a:extLst>
              <a:ext uri="{FF2B5EF4-FFF2-40B4-BE49-F238E27FC236}">
                <a16:creationId xmlns:a16="http://schemas.microsoft.com/office/drawing/2014/main" id="{F0F837F6-081E-4C45-9B2B-F9A578C821E2}"/>
              </a:ext>
            </a:extLst>
          </p:cNvPr>
          <p:cNvSpPr/>
          <p:nvPr/>
        </p:nvSpPr>
        <p:spPr>
          <a:xfrm rot="5400000">
            <a:off x="2113010" y="4797606"/>
            <a:ext cx="740600" cy="266607"/>
          </a:xfrm>
          <a:custGeom>
            <a:avLst/>
            <a:gdLst>
              <a:gd name="connsiteX0" fmla="*/ 0 w 740600"/>
              <a:gd name="connsiteY0" fmla="*/ 44435 h 266607"/>
              <a:gd name="connsiteX1" fmla="*/ 44435 w 740600"/>
              <a:gd name="connsiteY1" fmla="*/ 0 h 266607"/>
              <a:gd name="connsiteX2" fmla="*/ 383335 w 740600"/>
              <a:gd name="connsiteY2" fmla="*/ 0 h 266607"/>
              <a:gd name="connsiteX3" fmla="*/ 696165 w 740600"/>
              <a:gd name="connsiteY3" fmla="*/ 0 h 266607"/>
              <a:gd name="connsiteX4" fmla="*/ 740600 w 740600"/>
              <a:gd name="connsiteY4" fmla="*/ 44435 h 266607"/>
              <a:gd name="connsiteX5" fmla="*/ 740600 w 740600"/>
              <a:gd name="connsiteY5" fmla="*/ 222172 h 266607"/>
              <a:gd name="connsiteX6" fmla="*/ 696165 w 740600"/>
              <a:gd name="connsiteY6" fmla="*/ 266607 h 266607"/>
              <a:gd name="connsiteX7" fmla="*/ 363783 w 740600"/>
              <a:gd name="connsiteY7" fmla="*/ 266607 h 266607"/>
              <a:gd name="connsiteX8" fmla="*/ 44435 w 740600"/>
              <a:gd name="connsiteY8" fmla="*/ 266607 h 266607"/>
              <a:gd name="connsiteX9" fmla="*/ 0 w 740600"/>
              <a:gd name="connsiteY9" fmla="*/ 222172 h 266607"/>
              <a:gd name="connsiteX10" fmla="*/ 0 w 740600"/>
              <a:gd name="connsiteY10" fmla="*/ 44435 h 266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40600" h="266607" extrusionOk="0">
                <a:moveTo>
                  <a:pt x="0" y="44435"/>
                </a:moveTo>
                <a:cubicBezTo>
                  <a:pt x="-1229" y="13879"/>
                  <a:pt x="16107" y="-902"/>
                  <a:pt x="44435" y="0"/>
                </a:cubicBezTo>
                <a:cubicBezTo>
                  <a:pt x="172495" y="-13276"/>
                  <a:pt x="216510" y="6240"/>
                  <a:pt x="383335" y="0"/>
                </a:cubicBezTo>
                <a:cubicBezTo>
                  <a:pt x="550160" y="-6240"/>
                  <a:pt x="580063" y="31531"/>
                  <a:pt x="696165" y="0"/>
                </a:cubicBezTo>
                <a:cubicBezTo>
                  <a:pt x="719596" y="3977"/>
                  <a:pt x="744737" y="22663"/>
                  <a:pt x="740600" y="44435"/>
                </a:cubicBezTo>
                <a:cubicBezTo>
                  <a:pt x="756606" y="121866"/>
                  <a:pt x="726084" y="156172"/>
                  <a:pt x="740600" y="222172"/>
                </a:cubicBezTo>
                <a:cubicBezTo>
                  <a:pt x="744333" y="240423"/>
                  <a:pt x="720874" y="271902"/>
                  <a:pt x="696165" y="266607"/>
                </a:cubicBezTo>
                <a:cubicBezTo>
                  <a:pt x="611923" y="289222"/>
                  <a:pt x="521182" y="248184"/>
                  <a:pt x="363783" y="266607"/>
                </a:cubicBezTo>
                <a:cubicBezTo>
                  <a:pt x="206384" y="285030"/>
                  <a:pt x="168701" y="228855"/>
                  <a:pt x="44435" y="266607"/>
                </a:cubicBezTo>
                <a:cubicBezTo>
                  <a:pt x="18601" y="269389"/>
                  <a:pt x="-1459" y="247331"/>
                  <a:pt x="0" y="222172"/>
                </a:cubicBezTo>
                <a:cubicBezTo>
                  <a:pt x="-3356" y="175315"/>
                  <a:pt x="18339" y="103010"/>
                  <a:pt x="0" y="4443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70432636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7" name="Rectángulo: esquinas redondeadas 86">
            <a:extLst>
              <a:ext uri="{FF2B5EF4-FFF2-40B4-BE49-F238E27FC236}">
                <a16:creationId xmlns:a16="http://schemas.microsoft.com/office/drawing/2014/main" id="{7E710BD7-FB11-4321-B240-99479A570FCC}"/>
              </a:ext>
            </a:extLst>
          </p:cNvPr>
          <p:cNvSpPr/>
          <p:nvPr/>
        </p:nvSpPr>
        <p:spPr>
          <a:xfrm rot="4917445">
            <a:off x="2598493" y="4225304"/>
            <a:ext cx="1295288" cy="577695"/>
          </a:xfrm>
          <a:custGeom>
            <a:avLst/>
            <a:gdLst>
              <a:gd name="connsiteX0" fmla="*/ 0 w 1295288"/>
              <a:gd name="connsiteY0" fmla="*/ 96284 h 577695"/>
              <a:gd name="connsiteX1" fmla="*/ 96284 w 1295288"/>
              <a:gd name="connsiteY1" fmla="*/ 0 h 577695"/>
              <a:gd name="connsiteX2" fmla="*/ 658671 w 1295288"/>
              <a:gd name="connsiteY2" fmla="*/ 0 h 577695"/>
              <a:gd name="connsiteX3" fmla="*/ 1199004 w 1295288"/>
              <a:gd name="connsiteY3" fmla="*/ 0 h 577695"/>
              <a:gd name="connsiteX4" fmla="*/ 1295288 w 1295288"/>
              <a:gd name="connsiteY4" fmla="*/ 96284 h 577695"/>
              <a:gd name="connsiteX5" fmla="*/ 1295288 w 1295288"/>
              <a:gd name="connsiteY5" fmla="*/ 481411 h 577695"/>
              <a:gd name="connsiteX6" fmla="*/ 1199004 w 1295288"/>
              <a:gd name="connsiteY6" fmla="*/ 577695 h 577695"/>
              <a:gd name="connsiteX7" fmla="*/ 680726 w 1295288"/>
              <a:gd name="connsiteY7" fmla="*/ 577695 h 577695"/>
              <a:gd name="connsiteX8" fmla="*/ 96284 w 1295288"/>
              <a:gd name="connsiteY8" fmla="*/ 577695 h 577695"/>
              <a:gd name="connsiteX9" fmla="*/ 0 w 1295288"/>
              <a:gd name="connsiteY9" fmla="*/ 481411 h 577695"/>
              <a:gd name="connsiteX10" fmla="*/ 0 w 1295288"/>
              <a:gd name="connsiteY10" fmla="*/ 96284 h 577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5288" h="577695" extrusionOk="0">
                <a:moveTo>
                  <a:pt x="0" y="96284"/>
                </a:moveTo>
                <a:cubicBezTo>
                  <a:pt x="-6980" y="37574"/>
                  <a:pt x="33699" y="-6918"/>
                  <a:pt x="96284" y="0"/>
                </a:cubicBezTo>
                <a:cubicBezTo>
                  <a:pt x="332561" y="-39185"/>
                  <a:pt x="383781" y="45893"/>
                  <a:pt x="658671" y="0"/>
                </a:cubicBezTo>
                <a:cubicBezTo>
                  <a:pt x="933561" y="-45893"/>
                  <a:pt x="1016207" y="26357"/>
                  <a:pt x="1199004" y="0"/>
                </a:cubicBezTo>
                <a:cubicBezTo>
                  <a:pt x="1257082" y="3068"/>
                  <a:pt x="1295243" y="41805"/>
                  <a:pt x="1295288" y="96284"/>
                </a:cubicBezTo>
                <a:cubicBezTo>
                  <a:pt x="1327784" y="244080"/>
                  <a:pt x="1264657" y="398068"/>
                  <a:pt x="1295288" y="481411"/>
                </a:cubicBezTo>
                <a:cubicBezTo>
                  <a:pt x="1294685" y="531841"/>
                  <a:pt x="1245520" y="582591"/>
                  <a:pt x="1199004" y="577695"/>
                </a:cubicBezTo>
                <a:cubicBezTo>
                  <a:pt x="968894" y="600646"/>
                  <a:pt x="925521" y="532638"/>
                  <a:pt x="680726" y="577695"/>
                </a:cubicBezTo>
                <a:cubicBezTo>
                  <a:pt x="435931" y="622752"/>
                  <a:pt x="332462" y="558625"/>
                  <a:pt x="96284" y="577695"/>
                </a:cubicBezTo>
                <a:cubicBezTo>
                  <a:pt x="56408" y="581941"/>
                  <a:pt x="3566" y="525520"/>
                  <a:pt x="0" y="481411"/>
                </a:cubicBezTo>
                <a:cubicBezTo>
                  <a:pt x="-46002" y="378199"/>
                  <a:pt x="21924" y="227767"/>
                  <a:pt x="0" y="9628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06101133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8" name="Rectángulo: esquinas redondeadas 87">
            <a:extLst>
              <a:ext uri="{FF2B5EF4-FFF2-40B4-BE49-F238E27FC236}">
                <a16:creationId xmlns:a16="http://schemas.microsoft.com/office/drawing/2014/main" id="{B9FB6296-7993-44C7-8692-6D1DC251B6CD}"/>
              </a:ext>
            </a:extLst>
          </p:cNvPr>
          <p:cNvSpPr/>
          <p:nvPr/>
        </p:nvSpPr>
        <p:spPr>
          <a:xfrm>
            <a:off x="2873460" y="5072058"/>
            <a:ext cx="707141" cy="316859"/>
          </a:xfrm>
          <a:custGeom>
            <a:avLst/>
            <a:gdLst>
              <a:gd name="connsiteX0" fmla="*/ 0 w 707141"/>
              <a:gd name="connsiteY0" fmla="*/ 52811 h 316859"/>
              <a:gd name="connsiteX1" fmla="*/ 52811 w 707141"/>
              <a:gd name="connsiteY1" fmla="*/ 0 h 316859"/>
              <a:gd name="connsiteX2" fmla="*/ 365601 w 707141"/>
              <a:gd name="connsiteY2" fmla="*/ 0 h 316859"/>
              <a:gd name="connsiteX3" fmla="*/ 654330 w 707141"/>
              <a:gd name="connsiteY3" fmla="*/ 0 h 316859"/>
              <a:gd name="connsiteX4" fmla="*/ 707141 w 707141"/>
              <a:gd name="connsiteY4" fmla="*/ 52811 h 316859"/>
              <a:gd name="connsiteX5" fmla="*/ 707141 w 707141"/>
              <a:gd name="connsiteY5" fmla="*/ 264048 h 316859"/>
              <a:gd name="connsiteX6" fmla="*/ 654330 w 707141"/>
              <a:gd name="connsiteY6" fmla="*/ 316859 h 316859"/>
              <a:gd name="connsiteX7" fmla="*/ 341540 w 707141"/>
              <a:gd name="connsiteY7" fmla="*/ 316859 h 316859"/>
              <a:gd name="connsiteX8" fmla="*/ 52811 w 707141"/>
              <a:gd name="connsiteY8" fmla="*/ 316859 h 316859"/>
              <a:gd name="connsiteX9" fmla="*/ 0 w 707141"/>
              <a:gd name="connsiteY9" fmla="*/ 264048 h 316859"/>
              <a:gd name="connsiteX10" fmla="*/ 0 w 707141"/>
              <a:gd name="connsiteY10" fmla="*/ 52811 h 316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07141" h="316859" extrusionOk="0">
                <a:moveTo>
                  <a:pt x="0" y="52811"/>
                </a:moveTo>
                <a:cubicBezTo>
                  <a:pt x="4341" y="20465"/>
                  <a:pt x="28090" y="5019"/>
                  <a:pt x="52811" y="0"/>
                </a:cubicBezTo>
                <a:cubicBezTo>
                  <a:pt x="203267" y="-11529"/>
                  <a:pt x="259395" y="10836"/>
                  <a:pt x="365601" y="0"/>
                </a:cubicBezTo>
                <a:cubicBezTo>
                  <a:pt x="471807" y="-10836"/>
                  <a:pt x="539033" y="362"/>
                  <a:pt x="654330" y="0"/>
                </a:cubicBezTo>
                <a:cubicBezTo>
                  <a:pt x="684369" y="6185"/>
                  <a:pt x="707931" y="24751"/>
                  <a:pt x="707141" y="52811"/>
                </a:cubicBezTo>
                <a:cubicBezTo>
                  <a:pt x="727456" y="103372"/>
                  <a:pt x="703477" y="160426"/>
                  <a:pt x="707141" y="264048"/>
                </a:cubicBezTo>
                <a:cubicBezTo>
                  <a:pt x="711757" y="296247"/>
                  <a:pt x="680566" y="318513"/>
                  <a:pt x="654330" y="316859"/>
                </a:cubicBezTo>
                <a:cubicBezTo>
                  <a:pt x="526828" y="337829"/>
                  <a:pt x="427317" y="310305"/>
                  <a:pt x="341540" y="316859"/>
                </a:cubicBezTo>
                <a:cubicBezTo>
                  <a:pt x="255763" y="323413"/>
                  <a:pt x="145532" y="314968"/>
                  <a:pt x="52811" y="316859"/>
                </a:cubicBezTo>
                <a:cubicBezTo>
                  <a:pt x="20801" y="321896"/>
                  <a:pt x="-700" y="297619"/>
                  <a:pt x="0" y="264048"/>
                </a:cubicBezTo>
                <a:cubicBezTo>
                  <a:pt x="-6798" y="208779"/>
                  <a:pt x="22119" y="118189"/>
                  <a:pt x="0" y="528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34442845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9" name="Rectángulo: esquinas redondeadas 88">
            <a:extLst>
              <a:ext uri="{FF2B5EF4-FFF2-40B4-BE49-F238E27FC236}">
                <a16:creationId xmlns:a16="http://schemas.microsoft.com/office/drawing/2014/main" id="{FC84B456-E2A8-4A14-B188-5F88EE183D87}"/>
              </a:ext>
            </a:extLst>
          </p:cNvPr>
          <p:cNvSpPr/>
          <p:nvPr/>
        </p:nvSpPr>
        <p:spPr>
          <a:xfrm>
            <a:off x="2596635" y="2975169"/>
            <a:ext cx="1072489" cy="1224127"/>
          </a:xfrm>
          <a:custGeom>
            <a:avLst/>
            <a:gdLst>
              <a:gd name="connsiteX0" fmla="*/ 0 w 1072489"/>
              <a:gd name="connsiteY0" fmla="*/ 178752 h 1224127"/>
              <a:gd name="connsiteX1" fmla="*/ 178752 w 1072489"/>
              <a:gd name="connsiteY1" fmla="*/ 0 h 1224127"/>
              <a:gd name="connsiteX2" fmla="*/ 550544 w 1072489"/>
              <a:gd name="connsiteY2" fmla="*/ 0 h 1224127"/>
              <a:gd name="connsiteX3" fmla="*/ 893737 w 1072489"/>
              <a:gd name="connsiteY3" fmla="*/ 0 h 1224127"/>
              <a:gd name="connsiteX4" fmla="*/ 1072489 w 1072489"/>
              <a:gd name="connsiteY4" fmla="*/ 178752 h 1224127"/>
              <a:gd name="connsiteX5" fmla="*/ 1072489 w 1072489"/>
              <a:gd name="connsiteY5" fmla="*/ 603397 h 1224127"/>
              <a:gd name="connsiteX6" fmla="*/ 1072489 w 1072489"/>
              <a:gd name="connsiteY6" fmla="*/ 1045375 h 1224127"/>
              <a:gd name="connsiteX7" fmla="*/ 893737 w 1072489"/>
              <a:gd name="connsiteY7" fmla="*/ 1224127 h 1224127"/>
              <a:gd name="connsiteX8" fmla="*/ 529095 w 1072489"/>
              <a:gd name="connsiteY8" fmla="*/ 1224127 h 1224127"/>
              <a:gd name="connsiteX9" fmla="*/ 178752 w 1072489"/>
              <a:gd name="connsiteY9" fmla="*/ 1224127 h 1224127"/>
              <a:gd name="connsiteX10" fmla="*/ 0 w 1072489"/>
              <a:gd name="connsiteY10" fmla="*/ 1045375 h 1224127"/>
              <a:gd name="connsiteX11" fmla="*/ 0 w 1072489"/>
              <a:gd name="connsiteY11" fmla="*/ 603397 h 1224127"/>
              <a:gd name="connsiteX12" fmla="*/ 0 w 1072489"/>
              <a:gd name="connsiteY12" fmla="*/ 178752 h 1224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72489" h="1224127" extrusionOk="0">
                <a:moveTo>
                  <a:pt x="0" y="178752"/>
                </a:moveTo>
                <a:cubicBezTo>
                  <a:pt x="6483" y="65188"/>
                  <a:pt x="104333" y="-9527"/>
                  <a:pt x="178752" y="0"/>
                </a:cubicBezTo>
                <a:cubicBezTo>
                  <a:pt x="338441" y="-30480"/>
                  <a:pt x="389806" y="28862"/>
                  <a:pt x="550544" y="0"/>
                </a:cubicBezTo>
                <a:cubicBezTo>
                  <a:pt x="711282" y="-28862"/>
                  <a:pt x="747682" y="7941"/>
                  <a:pt x="893737" y="0"/>
                </a:cubicBezTo>
                <a:cubicBezTo>
                  <a:pt x="1002089" y="-3914"/>
                  <a:pt x="1053949" y="96423"/>
                  <a:pt x="1072489" y="178752"/>
                </a:cubicBezTo>
                <a:cubicBezTo>
                  <a:pt x="1109342" y="329997"/>
                  <a:pt x="1035842" y="484226"/>
                  <a:pt x="1072489" y="603397"/>
                </a:cubicBezTo>
                <a:cubicBezTo>
                  <a:pt x="1109136" y="722569"/>
                  <a:pt x="1022527" y="835171"/>
                  <a:pt x="1072489" y="1045375"/>
                </a:cubicBezTo>
                <a:cubicBezTo>
                  <a:pt x="1066929" y="1132518"/>
                  <a:pt x="963895" y="1224987"/>
                  <a:pt x="893737" y="1224127"/>
                </a:cubicBezTo>
                <a:cubicBezTo>
                  <a:pt x="715874" y="1255859"/>
                  <a:pt x="689260" y="1211371"/>
                  <a:pt x="529095" y="1224127"/>
                </a:cubicBezTo>
                <a:cubicBezTo>
                  <a:pt x="368930" y="1236883"/>
                  <a:pt x="349846" y="1187507"/>
                  <a:pt x="178752" y="1224127"/>
                </a:cubicBezTo>
                <a:cubicBezTo>
                  <a:pt x="102915" y="1218198"/>
                  <a:pt x="16894" y="1150198"/>
                  <a:pt x="0" y="1045375"/>
                </a:cubicBezTo>
                <a:cubicBezTo>
                  <a:pt x="-17450" y="862385"/>
                  <a:pt x="51956" y="727729"/>
                  <a:pt x="0" y="603397"/>
                </a:cubicBezTo>
                <a:cubicBezTo>
                  <a:pt x="-51956" y="479065"/>
                  <a:pt x="26563" y="374448"/>
                  <a:pt x="0" y="17875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947294927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0" name="Diagrama de flujo: conector 89">
            <a:extLst>
              <a:ext uri="{FF2B5EF4-FFF2-40B4-BE49-F238E27FC236}">
                <a16:creationId xmlns:a16="http://schemas.microsoft.com/office/drawing/2014/main" id="{5D654720-2D11-4F85-838F-A0BBD43BEA1F}"/>
              </a:ext>
            </a:extLst>
          </p:cNvPr>
          <p:cNvSpPr/>
          <p:nvPr/>
        </p:nvSpPr>
        <p:spPr>
          <a:xfrm>
            <a:off x="3216413" y="3168190"/>
            <a:ext cx="251346" cy="199429"/>
          </a:xfrm>
          <a:custGeom>
            <a:avLst/>
            <a:gdLst>
              <a:gd name="connsiteX0" fmla="*/ 0 w 251346"/>
              <a:gd name="connsiteY0" fmla="*/ 99715 h 199429"/>
              <a:gd name="connsiteX1" fmla="*/ 125673 w 251346"/>
              <a:gd name="connsiteY1" fmla="*/ 0 h 199429"/>
              <a:gd name="connsiteX2" fmla="*/ 251346 w 251346"/>
              <a:gd name="connsiteY2" fmla="*/ 99715 h 199429"/>
              <a:gd name="connsiteX3" fmla="*/ 125673 w 251346"/>
              <a:gd name="connsiteY3" fmla="*/ 199430 h 199429"/>
              <a:gd name="connsiteX4" fmla="*/ 0 w 251346"/>
              <a:gd name="connsiteY4" fmla="*/ 99715 h 199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346" h="199429" extrusionOk="0">
                <a:moveTo>
                  <a:pt x="0" y="99715"/>
                </a:moveTo>
                <a:cubicBezTo>
                  <a:pt x="3373" y="36615"/>
                  <a:pt x="56304" y="3134"/>
                  <a:pt x="125673" y="0"/>
                </a:cubicBezTo>
                <a:cubicBezTo>
                  <a:pt x="198931" y="-13144"/>
                  <a:pt x="246730" y="55876"/>
                  <a:pt x="251346" y="99715"/>
                </a:cubicBezTo>
                <a:cubicBezTo>
                  <a:pt x="242214" y="166800"/>
                  <a:pt x="191542" y="194599"/>
                  <a:pt x="125673" y="199430"/>
                </a:cubicBezTo>
                <a:cubicBezTo>
                  <a:pt x="53960" y="211445"/>
                  <a:pt x="-1468" y="155591"/>
                  <a:pt x="0" y="9971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08038015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1" name="Diagrama de flujo: conector 90">
            <a:extLst>
              <a:ext uri="{FF2B5EF4-FFF2-40B4-BE49-F238E27FC236}">
                <a16:creationId xmlns:a16="http://schemas.microsoft.com/office/drawing/2014/main" id="{4FAF8140-1FA8-4226-BDD1-2D435F80C64B}"/>
              </a:ext>
            </a:extLst>
          </p:cNvPr>
          <p:cNvSpPr/>
          <p:nvPr/>
        </p:nvSpPr>
        <p:spPr>
          <a:xfrm>
            <a:off x="2812974" y="2574077"/>
            <a:ext cx="549795" cy="536307"/>
          </a:xfrm>
          <a:custGeom>
            <a:avLst/>
            <a:gdLst>
              <a:gd name="connsiteX0" fmla="*/ 0 w 549795"/>
              <a:gd name="connsiteY0" fmla="*/ 268154 h 536307"/>
              <a:gd name="connsiteX1" fmla="*/ 274898 w 549795"/>
              <a:gd name="connsiteY1" fmla="*/ 0 h 536307"/>
              <a:gd name="connsiteX2" fmla="*/ 549796 w 549795"/>
              <a:gd name="connsiteY2" fmla="*/ 268154 h 536307"/>
              <a:gd name="connsiteX3" fmla="*/ 274898 w 549795"/>
              <a:gd name="connsiteY3" fmla="*/ 536308 h 536307"/>
              <a:gd name="connsiteX4" fmla="*/ 0 w 549795"/>
              <a:gd name="connsiteY4" fmla="*/ 268154 h 536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" h="536307" extrusionOk="0">
                <a:moveTo>
                  <a:pt x="0" y="268154"/>
                </a:moveTo>
                <a:cubicBezTo>
                  <a:pt x="8533" y="127094"/>
                  <a:pt x="120567" y="5571"/>
                  <a:pt x="274898" y="0"/>
                </a:cubicBezTo>
                <a:cubicBezTo>
                  <a:pt x="424373" y="-2486"/>
                  <a:pt x="538567" y="109268"/>
                  <a:pt x="549796" y="268154"/>
                </a:cubicBezTo>
                <a:cubicBezTo>
                  <a:pt x="553612" y="403387"/>
                  <a:pt x="415949" y="492952"/>
                  <a:pt x="274898" y="536308"/>
                </a:cubicBezTo>
                <a:cubicBezTo>
                  <a:pt x="145116" y="519240"/>
                  <a:pt x="-13868" y="420889"/>
                  <a:pt x="0" y="26815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46489229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2" name="Elipse 91">
            <a:extLst>
              <a:ext uri="{FF2B5EF4-FFF2-40B4-BE49-F238E27FC236}">
                <a16:creationId xmlns:a16="http://schemas.microsoft.com/office/drawing/2014/main" id="{D4AF0EB4-4131-4823-A4E5-BBA154AC68E7}"/>
              </a:ext>
            </a:extLst>
          </p:cNvPr>
          <p:cNvSpPr/>
          <p:nvPr/>
        </p:nvSpPr>
        <p:spPr>
          <a:xfrm>
            <a:off x="2782044" y="2964588"/>
            <a:ext cx="162023" cy="203076"/>
          </a:xfrm>
          <a:custGeom>
            <a:avLst/>
            <a:gdLst>
              <a:gd name="connsiteX0" fmla="*/ 0 w 162023"/>
              <a:gd name="connsiteY0" fmla="*/ 101538 h 203076"/>
              <a:gd name="connsiteX1" fmla="*/ 81012 w 162023"/>
              <a:gd name="connsiteY1" fmla="*/ 0 h 203076"/>
              <a:gd name="connsiteX2" fmla="*/ 162024 w 162023"/>
              <a:gd name="connsiteY2" fmla="*/ 101538 h 203076"/>
              <a:gd name="connsiteX3" fmla="*/ 81012 w 162023"/>
              <a:gd name="connsiteY3" fmla="*/ 203076 h 203076"/>
              <a:gd name="connsiteX4" fmla="*/ 0 w 162023"/>
              <a:gd name="connsiteY4" fmla="*/ 101538 h 203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23" h="203076" extrusionOk="0">
                <a:moveTo>
                  <a:pt x="0" y="101538"/>
                </a:moveTo>
                <a:cubicBezTo>
                  <a:pt x="1480" y="44651"/>
                  <a:pt x="24412" y="4449"/>
                  <a:pt x="81012" y="0"/>
                </a:cubicBezTo>
                <a:cubicBezTo>
                  <a:pt x="124892" y="-2789"/>
                  <a:pt x="164195" y="43168"/>
                  <a:pt x="162024" y="101538"/>
                </a:cubicBezTo>
                <a:cubicBezTo>
                  <a:pt x="150482" y="153848"/>
                  <a:pt x="124520" y="204415"/>
                  <a:pt x="81012" y="203076"/>
                </a:cubicBezTo>
                <a:cubicBezTo>
                  <a:pt x="42533" y="209606"/>
                  <a:pt x="-949" y="160972"/>
                  <a:pt x="0" y="10153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5708829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D18E548D-9890-4CF7-8E13-3890B1DCBC68}"/>
              </a:ext>
            </a:extLst>
          </p:cNvPr>
          <p:cNvSpPr/>
          <p:nvPr/>
        </p:nvSpPr>
        <p:spPr>
          <a:xfrm>
            <a:off x="15136" y="5606519"/>
            <a:ext cx="12158551" cy="1267789"/>
          </a:xfrm>
          <a:custGeom>
            <a:avLst/>
            <a:gdLst>
              <a:gd name="connsiteX0" fmla="*/ 0 w 12158551"/>
              <a:gd name="connsiteY0" fmla="*/ 0 h 1267789"/>
              <a:gd name="connsiteX1" fmla="*/ 578979 w 12158551"/>
              <a:gd name="connsiteY1" fmla="*/ 0 h 1267789"/>
              <a:gd name="connsiteX2" fmla="*/ 914786 w 12158551"/>
              <a:gd name="connsiteY2" fmla="*/ 0 h 1267789"/>
              <a:gd name="connsiteX3" fmla="*/ 1736936 w 12158551"/>
              <a:gd name="connsiteY3" fmla="*/ 0 h 1267789"/>
              <a:gd name="connsiteX4" fmla="*/ 2072743 w 12158551"/>
              <a:gd name="connsiteY4" fmla="*/ 0 h 1267789"/>
              <a:gd name="connsiteX5" fmla="*/ 2286966 w 12158551"/>
              <a:gd name="connsiteY5" fmla="*/ 0 h 1267789"/>
              <a:gd name="connsiteX6" fmla="*/ 2622773 w 12158551"/>
              <a:gd name="connsiteY6" fmla="*/ 0 h 1267789"/>
              <a:gd name="connsiteX7" fmla="*/ 3080166 w 12158551"/>
              <a:gd name="connsiteY7" fmla="*/ 0 h 1267789"/>
              <a:gd name="connsiteX8" fmla="*/ 3294388 w 12158551"/>
              <a:gd name="connsiteY8" fmla="*/ 0 h 1267789"/>
              <a:gd name="connsiteX9" fmla="*/ 3630196 w 12158551"/>
              <a:gd name="connsiteY9" fmla="*/ 0 h 1267789"/>
              <a:gd name="connsiteX10" fmla="*/ 3844418 w 12158551"/>
              <a:gd name="connsiteY10" fmla="*/ 0 h 1267789"/>
              <a:gd name="connsiteX11" fmla="*/ 4058640 w 12158551"/>
              <a:gd name="connsiteY11" fmla="*/ 0 h 1267789"/>
              <a:gd name="connsiteX12" fmla="*/ 4880790 w 12158551"/>
              <a:gd name="connsiteY12" fmla="*/ 0 h 1267789"/>
              <a:gd name="connsiteX13" fmla="*/ 5216597 w 12158551"/>
              <a:gd name="connsiteY13" fmla="*/ 0 h 1267789"/>
              <a:gd name="connsiteX14" fmla="*/ 5917161 w 12158551"/>
              <a:gd name="connsiteY14" fmla="*/ 0 h 1267789"/>
              <a:gd name="connsiteX15" fmla="*/ 6374555 w 12158551"/>
              <a:gd name="connsiteY15" fmla="*/ 0 h 1267789"/>
              <a:gd name="connsiteX16" fmla="*/ 6953533 w 12158551"/>
              <a:gd name="connsiteY16" fmla="*/ 0 h 1267789"/>
              <a:gd name="connsiteX17" fmla="*/ 7410926 w 12158551"/>
              <a:gd name="connsiteY17" fmla="*/ 0 h 1267789"/>
              <a:gd name="connsiteX18" fmla="*/ 8111490 w 12158551"/>
              <a:gd name="connsiteY18" fmla="*/ 0 h 1267789"/>
              <a:gd name="connsiteX19" fmla="*/ 8568884 w 12158551"/>
              <a:gd name="connsiteY19" fmla="*/ 0 h 1267789"/>
              <a:gd name="connsiteX20" fmla="*/ 8783106 w 12158551"/>
              <a:gd name="connsiteY20" fmla="*/ 0 h 1267789"/>
              <a:gd name="connsiteX21" fmla="*/ 9240499 w 12158551"/>
              <a:gd name="connsiteY21" fmla="*/ 0 h 1267789"/>
              <a:gd name="connsiteX22" fmla="*/ 9941063 w 12158551"/>
              <a:gd name="connsiteY22" fmla="*/ 0 h 1267789"/>
              <a:gd name="connsiteX23" fmla="*/ 10398456 w 12158551"/>
              <a:gd name="connsiteY23" fmla="*/ 0 h 1267789"/>
              <a:gd name="connsiteX24" fmla="*/ 10977435 w 12158551"/>
              <a:gd name="connsiteY24" fmla="*/ 0 h 1267789"/>
              <a:gd name="connsiteX25" fmla="*/ 12158551 w 12158551"/>
              <a:gd name="connsiteY25" fmla="*/ 0 h 1267789"/>
              <a:gd name="connsiteX26" fmla="*/ 12158551 w 12158551"/>
              <a:gd name="connsiteY26" fmla="*/ 447952 h 1267789"/>
              <a:gd name="connsiteX27" fmla="*/ 12158551 w 12158551"/>
              <a:gd name="connsiteY27" fmla="*/ 832515 h 1267789"/>
              <a:gd name="connsiteX28" fmla="*/ 12158551 w 12158551"/>
              <a:gd name="connsiteY28" fmla="*/ 1267789 h 1267789"/>
              <a:gd name="connsiteX29" fmla="*/ 11336401 w 12158551"/>
              <a:gd name="connsiteY29" fmla="*/ 1267789 h 1267789"/>
              <a:gd name="connsiteX30" fmla="*/ 10514252 w 12158551"/>
              <a:gd name="connsiteY30" fmla="*/ 1267789 h 1267789"/>
              <a:gd name="connsiteX31" fmla="*/ 10300030 w 12158551"/>
              <a:gd name="connsiteY31" fmla="*/ 1267789 h 1267789"/>
              <a:gd name="connsiteX32" fmla="*/ 9964222 w 12158551"/>
              <a:gd name="connsiteY32" fmla="*/ 1267789 h 1267789"/>
              <a:gd name="connsiteX33" fmla="*/ 9506829 w 12158551"/>
              <a:gd name="connsiteY33" fmla="*/ 1267789 h 1267789"/>
              <a:gd name="connsiteX34" fmla="*/ 9292607 w 12158551"/>
              <a:gd name="connsiteY34" fmla="*/ 1267789 h 1267789"/>
              <a:gd name="connsiteX35" fmla="*/ 8470457 w 12158551"/>
              <a:gd name="connsiteY35" fmla="*/ 1267789 h 1267789"/>
              <a:gd name="connsiteX36" fmla="*/ 8256235 w 12158551"/>
              <a:gd name="connsiteY36" fmla="*/ 1267789 h 1267789"/>
              <a:gd name="connsiteX37" fmla="*/ 7798842 w 12158551"/>
              <a:gd name="connsiteY37" fmla="*/ 1267789 h 1267789"/>
              <a:gd name="connsiteX38" fmla="*/ 6976692 w 12158551"/>
              <a:gd name="connsiteY38" fmla="*/ 1267789 h 1267789"/>
              <a:gd name="connsiteX39" fmla="*/ 6154543 w 12158551"/>
              <a:gd name="connsiteY39" fmla="*/ 1267789 h 1267789"/>
              <a:gd name="connsiteX40" fmla="*/ 5575564 w 12158551"/>
              <a:gd name="connsiteY40" fmla="*/ 1267789 h 1267789"/>
              <a:gd name="connsiteX41" fmla="*/ 5118171 w 12158551"/>
              <a:gd name="connsiteY41" fmla="*/ 1267789 h 1267789"/>
              <a:gd name="connsiteX42" fmla="*/ 4782363 w 12158551"/>
              <a:gd name="connsiteY42" fmla="*/ 1267789 h 1267789"/>
              <a:gd name="connsiteX43" fmla="*/ 4324970 w 12158551"/>
              <a:gd name="connsiteY43" fmla="*/ 1267789 h 1267789"/>
              <a:gd name="connsiteX44" fmla="*/ 3502821 w 12158551"/>
              <a:gd name="connsiteY44" fmla="*/ 1267789 h 1267789"/>
              <a:gd name="connsiteX45" fmla="*/ 3167013 w 12158551"/>
              <a:gd name="connsiteY45" fmla="*/ 1267789 h 1267789"/>
              <a:gd name="connsiteX46" fmla="*/ 2952791 w 12158551"/>
              <a:gd name="connsiteY46" fmla="*/ 1267789 h 1267789"/>
              <a:gd name="connsiteX47" fmla="*/ 2130641 w 12158551"/>
              <a:gd name="connsiteY47" fmla="*/ 1267789 h 1267789"/>
              <a:gd name="connsiteX48" fmla="*/ 1673248 w 12158551"/>
              <a:gd name="connsiteY48" fmla="*/ 1267789 h 1267789"/>
              <a:gd name="connsiteX49" fmla="*/ 1459026 w 12158551"/>
              <a:gd name="connsiteY49" fmla="*/ 1267789 h 1267789"/>
              <a:gd name="connsiteX50" fmla="*/ 880048 w 12158551"/>
              <a:gd name="connsiteY50" fmla="*/ 1267789 h 1267789"/>
              <a:gd name="connsiteX51" fmla="*/ 0 w 12158551"/>
              <a:gd name="connsiteY51" fmla="*/ 1267789 h 1267789"/>
              <a:gd name="connsiteX52" fmla="*/ 0 w 12158551"/>
              <a:gd name="connsiteY52" fmla="*/ 845193 h 1267789"/>
              <a:gd name="connsiteX53" fmla="*/ 0 w 12158551"/>
              <a:gd name="connsiteY53" fmla="*/ 409918 h 1267789"/>
              <a:gd name="connsiteX54" fmla="*/ 0 w 12158551"/>
              <a:gd name="connsiteY54" fmla="*/ 0 h 1267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2158551" h="1267789" extrusionOk="0">
                <a:moveTo>
                  <a:pt x="0" y="0"/>
                </a:moveTo>
                <a:cubicBezTo>
                  <a:pt x="262721" y="-5624"/>
                  <a:pt x="455178" y="50981"/>
                  <a:pt x="578979" y="0"/>
                </a:cubicBezTo>
                <a:cubicBezTo>
                  <a:pt x="702780" y="-50981"/>
                  <a:pt x="788479" y="2245"/>
                  <a:pt x="914786" y="0"/>
                </a:cubicBezTo>
                <a:cubicBezTo>
                  <a:pt x="1041093" y="-2245"/>
                  <a:pt x="1418944" y="96536"/>
                  <a:pt x="1736936" y="0"/>
                </a:cubicBezTo>
                <a:cubicBezTo>
                  <a:pt x="2054928" y="-96536"/>
                  <a:pt x="1944514" y="18138"/>
                  <a:pt x="2072743" y="0"/>
                </a:cubicBezTo>
                <a:cubicBezTo>
                  <a:pt x="2200972" y="-18138"/>
                  <a:pt x="2194933" y="20100"/>
                  <a:pt x="2286966" y="0"/>
                </a:cubicBezTo>
                <a:cubicBezTo>
                  <a:pt x="2378999" y="-20100"/>
                  <a:pt x="2482985" y="18661"/>
                  <a:pt x="2622773" y="0"/>
                </a:cubicBezTo>
                <a:cubicBezTo>
                  <a:pt x="2762561" y="-18661"/>
                  <a:pt x="2970080" y="17327"/>
                  <a:pt x="3080166" y="0"/>
                </a:cubicBezTo>
                <a:cubicBezTo>
                  <a:pt x="3190252" y="-17327"/>
                  <a:pt x="3211619" y="12579"/>
                  <a:pt x="3294388" y="0"/>
                </a:cubicBezTo>
                <a:cubicBezTo>
                  <a:pt x="3377157" y="-12579"/>
                  <a:pt x="3539546" y="32387"/>
                  <a:pt x="3630196" y="0"/>
                </a:cubicBezTo>
                <a:cubicBezTo>
                  <a:pt x="3720846" y="-32387"/>
                  <a:pt x="3789284" y="16241"/>
                  <a:pt x="3844418" y="0"/>
                </a:cubicBezTo>
                <a:cubicBezTo>
                  <a:pt x="3899552" y="-16241"/>
                  <a:pt x="4011995" y="10673"/>
                  <a:pt x="4058640" y="0"/>
                </a:cubicBezTo>
                <a:cubicBezTo>
                  <a:pt x="4105285" y="-10673"/>
                  <a:pt x="4670873" y="23709"/>
                  <a:pt x="4880790" y="0"/>
                </a:cubicBezTo>
                <a:cubicBezTo>
                  <a:pt x="5090707" y="-23709"/>
                  <a:pt x="5139612" y="12758"/>
                  <a:pt x="5216597" y="0"/>
                </a:cubicBezTo>
                <a:cubicBezTo>
                  <a:pt x="5293582" y="-12758"/>
                  <a:pt x="5641150" y="51505"/>
                  <a:pt x="5917161" y="0"/>
                </a:cubicBezTo>
                <a:cubicBezTo>
                  <a:pt x="6193172" y="-51505"/>
                  <a:pt x="6237694" y="27763"/>
                  <a:pt x="6374555" y="0"/>
                </a:cubicBezTo>
                <a:cubicBezTo>
                  <a:pt x="6511416" y="-27763"/>
                  <a:pt x="6777899" y="2893"/>
                  <a:pt x="6953533" y="0"/>
                </a:cubicBezTo>
                <a:cubicBezTo>
                  <a:pt x="7129167" y="-2893"/>
                  <a:pt x="7286046" y="14693"/>
                  <a:pt x="7410926" y="0"/>
                </a:cubicBezTo>
                <a:cubicBezTo>
                  <a:pt x="7535806" y="-14693"/>
                  <a:pt x="7764370" y="60928"/>
                  <a:pt x="8111490" y="0"/>
                </a:cubicBezTo>
                <a:cubicBezTo>
                  <a:pt x="8458610" y="-60928"/>
                  <a:pt x="8457046" y="2341"/>
                  <a:pt x="8568884" y="0"/>
                </a:cubicBezTo>
                <a:cubicBezTo>
                  <a:pt x="8680722" y="-2341"/>
                  <a:pt x="8705649" y="17218"/>
                  <a:pt x="8783106" y="0"/>
                </a:cubicBezTo>
                <a:cubicBezTo>
                  <a:pt x="8860563" y="-17218"/>
                  <a:pt x="9038894" y="33863"/>
                  <a:pt x="9240499" y="0"/>
                </a:cubicBezTo>
                <a:cubicBezTo>
                  <a:pt x="9442104" y="-33863"/>
                  <a:pt x="9609853" y="4519"/>
                  <a:pt x="9941063" y="0"/>
                </a:cubicBezTo>
                <a:cubicBezTo>
                  <a:pt x="10272273" y="-4519"/>
                  <a:pt x="10292785" y="9211"/>
                  <a:pt x="10398456" y="0"/>
                </a:cubicBezTo>
                <a:cubicBezTo>
                  <a:pt x="10504127" y="-9211"/>
                  <a:pt x="10795945" y="22911"/>
                  <a:pt x="10977435" y="0"/>
                </a:cubicBezTo>
                <a:cubicBezTo>
                  <a:pt x="11158925" y="-22911"/>
                  <a:pt x="11770429" y="96492"/>
                  <a:pt x="12158551" y="0"/>
                </a:cubicBezTo>
                <a:cubicBezTo>
                  <a:pt x="12162640" y="172979"/>
                  <a:pt x="12122463" y="267063"/>
                  <a:pt x="12158551" y="447952"/>
                </a:cubicBezTo>
                <a:cubicBezTo>
                  <a:pt x="12194639" y="628841"/>
                  <a:pt x="12143039" y="685342"/>
                  <a:pt x="12158551" y="832515"/>
                </a:cubicBezTo>
                <a:cubicBezTo>
                  <a:pt x="12174063" y="979688"/>
                  <a:pt x="12155148" y="1157549"/>
                  <a:pt x="12158551" y="1267789"/>
                </a:cubicBezTo>
                <a:cubicBezTo>
                  <a:pt x="11798658" y="1310677"/>
                  <a:pt x="11510646" y="1188983"/>
                  <a:pt x="11336401" y="1267789"/>
                </a:cubicBezTo>
                <a:cubicBezTo>
                  <a:pt x="11162156" y="1346595"/>
                  <a:pt x="10708696" y="1257307"/>
                  <a:pt x="10514252" y="1267789"/>
                </a:cubicBezTo>
                <a:cubicBezTo>
                  <a:pt x="10319808" y="1278271"/>
                  <a:pt x="10358974" y="1257079"/>
                  <a:pt x="10300030" y="1267789"/>
                </a:cubicBezTo>
                <a:cubicBezTo>
                  <a:pt x="10241086" y="1278499"/>
                  <a:pt x="10067125" y="1236090"/>
                  <a:pt x="9964222" y="1267789"/>
                </a:cubicBezTo>
                <a:cubicBezTo>
                  <a:pt x="9861319" y="1299488"/>
                  <a:pt x="9676428" y="1221544"/>
                  <a:pt x="9506829" y="1267789"/>
                </a:cubicBezTo>
                <a:cubicBezTo>
                  <a:pt x="9337230" y="1314034"/>
                  <a:pt x="9365999" y="1244874"/>
                  <a:pt x="9292607" y="1267789"/>
                </a:cubicBezTo>
                <a:cubicBezTo>
                  <a:pt x="9219215" y="1290704"/>
                  <a:pt x="8871989" y="1205169"/>
                  <a:pt x="8470457" y="1267789"/>
                </a:cubicBezTo>
                <a:cubicBezTo>
                  <a:pt x="8068925" y="1330409"/>
                  <a:pt x="8337957" y="1247543"/>
                  <a:pt x="8256235" y="1267789"/>
                </a:cubicBezTo>
                <a:cubicBezTo>
                  <a:pt x="8174513" y="1288035"/>
                  <a:pt x="8015674" y="1226466"/>
                  <a:pt x="7798842" y="1267789"/>
                </a:cubicBezTo>
                <a:cubicBezTo>
                  <a:pt x="7582010" y="1309112"/>
                  <a:pt x="7152999" y="1180315"/>
                  <a:pt x="6976692" y="1267789"/>
                </a:cubicBezTo>
                <a:cubicBezTo>
                  <a:pt x="6800385" y="1355263"/>
                  <a:pt x="6564105" y="1260813"/>
                  <a:pt x="6154543" y="1267789"/>
                </a:cubicBezTo>
                <a:cubicBezTo>
                  <a:pt x="5744981" y="1274765"/>
                  <a:pt x="5814443" y="1248393"/>
                  <a:pt x="5575564" y="1267789"/>
                </a:cubicBezTo>
                <a:cubicBezTo>
                  <a:pt x="5336685" y="1287185"/>
                  <a:pt x="5234465" y="1217526"/>
                  <a:pt x="5118171" y="1267789"/>
                </a:cubicBezTo>
                <a:cubicBezTo>
                  <a:pt x="5001877" y="1318052"/>
                  <a:pt x="4866716" y="1244914"/>
                  <a:pt x="4782363" y="1267789"/>
                </a:cubicBezTo>
                <a:cubicBezTo>
                  <a:pt x="4698010" y="1290664"/>
                  <a:pt x="4445978" y="1246920"/>
                  <a:pt x="4324970" y="1267789"/>
                </a:cubicBezTo>
                <a:cubicBezTo>
                  <a:pt x="4203962" y="1288658"/>
                  <a:pt x="3795864" y="1215943"/>
                  <a:pt x="3502821" y="1267789"/>
                </a:cubicBezTo>
                <a:cubicBezTo>
                  <a:pt x="3209778" y="1319635"/>
                  <a:pt x="3238286" y="1265461"/>
                  <a:pt x="3167013" y="1267789"/>
                </a:cubicBezTo>
                <a:cubicBezTo>
                  <a:pt x="3095740" y="1270117"/>
                  <a:pt x="3057956" y="1249261"/>
                  <a:pt x="2952791" y="1267789"/>
                </a:cubicBezTo>
                <a:cubicBezTo>
                  <a:pt x="2847626" y="1286317"/>
                  <a:pt x="2353917" y="1193898"/>
                  <a:pt x="2130641" y="1267789"/>
                </a:cubicBezTo>
                <a:cubicBezTo>
                  <a:pt x="1907365" y="1341680"/>
                  <a:pt x="1880309" y="1227342"/>
                  <a:pt x="1673248" y="1267789"/>
                </a:cubicBezTo>
                <a:cubicBezTo>
                  <a:pt x="1466187" y="1308236"/>
                  <a:pt x="1543089" y="1260627"/>
                  <a:pt x="1459026" y="1267789"/>
                </a:cubicBezTo>
                <a:cubicBezTo>
                  <a:pt x="1374963" y="1274951"/>
                  <a:pt x="1093664" y="1225616"/>
                  <a:pt x="880048" y="1267789"/>
                </a:cubicBezTo>
                <a:cubicBezTo>
                  <a:pt x="666432" y="1309962"/>
                  <a:pt x="194418" y="1171901"/>
                  <a:pt x="0" y="1267789"/>
                </a:cubicBezTo>
                <a:cubicBezTo>
                  <a:pt x="-27995" y="1164301"/>
                  <a:pt x="31356" y="945043"/>
                  <a:pt x="0" y="845193"/>
                </a:cubicBezTo>
                <a:cubicBezTo>
                  <a:pt x="-31356" y="745343"/>
                  <a:pt x="26469" y="584342"/>
                  <a:pt x="0" y="409918"/>
                </a:cubicBezTo>
                <a:cubicBezTo>
                  <a:pt x="-26469" y="235495"/>
                  <a:pt x="47882" y="170933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6802675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4" name="Cilindro 93">
            <a:extLst>
              <a:ext uri="{FF2B5EF4-FFF2-40B4-BE49-F238E27FC236}">
                <a16:creationId xmlns:a16="http://schemas.microsoft.com/office/drawing/2014/main" id="{95430138-CB1D-4D42-B2C8-41078359EBD1}"/>
              </a:ext>
            </a:extLst>
          </p:cNvPr>
          <p:cNvSpPr/>
          <p:nvPr/>
        </p:nvSpPr>
        <p:spPr>
          <a:xfrm>
            <a:off x="4156665" y="3609019"/>
            <a:ext cx="445069" cy="1764181"/>
          </a:xfrm>
          <a:custGeom>
            <a:avLst/>
            <a:gdLst>
              <a:gd name="connsiteX0" fmla="*/ 0 w 445069"/>
              <a:gd name="connsiteY0" fmla="*/ 55634 h 1764181"/>
              <a:gd name="connsiteX1" fmla="*/ 222535 w 445069"/>
              <a:gd name="connsiteY1" fmla="*/ 111268 h 1764181"/>
              <a:gd name="connsiteX2" fmla="*/ 445070 w 445069"/>
              <a:gd name="connsiteY2" fmla="*/ 55634 h 1764181"/>
              <a:gd name="connsiteX3" fmla="*/ 445069 w 445069"/>
              <a:gd name="connsiteY3" fmla="*/ 1708547 h 1764181"/>
              <a:gd name="connsiteX4" fmla="*/ 222534 w 445069"/>
              <a:gd name="connsiteY4" fmla="*/ 1764181 h 1764181"/>
              <a:gd name="connsiteX5" fmla="*/ -1 w 445069"/>
              <a:gd name="connsiteY5" fmla="*/ 1708547 h 1764181"/>
              <a:gd name="connsiteX6" fmla="*/ 0 w 445069"/>
              <a:gd name="connsiteY6" fmla="*/ 55634 h 1764181"/>
              <a:gd name="connsiteX0" fmla="*/ 0 w 445069"/>
              <a:gd name="connsiteY0" fmla="*/ 55634 h 1764181"/>
              <a:gd name="connsiteX1" fmla="*/ 222535 w 445069"/>
              <a:gd name="connsiteY1" fmla="*/ 0 h 1764181"/>
              <a:gd name="connsiteX2" fmla="*/ 445070 w 445069"/>
              <a:gd name="connsiteY2" fmla="*/ 55634 h 1764181"/>
              <a:gd name="connsiteX3" fmla="*/ 222535 w 445069"/>
              <a:gd name="connsiteY3" fmla="*/ 111268 h 1764181"/>
              <a:gd name="connsiteX4" fmla="*/ 0 w 445069"/>
              <a:gd name="connsiteY4" fmla="*/ 55634 h 1764181"/>
              <a:gd name="connsiteX0" fmla="*/ 445069 w 445069"/>
              <a:gd name="connsiteY0" fmla="*/ 55634 h 1764181"/>
              <a:gd name="connsiteX1" fmla="*/ 222534 w 445069"/>
              <a:gd name="connsiteY1" fmla="*/ 111268 h 1764181"/>
              <a:gd name="connsiteX2" fmla="*/ -1 w 445069"/>
              <a:gd name="connsiteY2" fmla="*/ 55634 h 1764181"/>
              <a:gd name="connsiteX3" fmla="*/ 222534 w 445069"/>
              <a:gd name="connsiteY3" fmla="*/ 0 h 1764181"/>
              <a:gd name="connsiteX4" fmla="*/ 445069 w 445069"/>
              <a:gd name="connsiteY4" fmla="*/ 55634 h 1764181"/>
              <a:gd name="connsiteX5" fmla="*/ 445069 w 445069"/>
              <a:gd name="connsiteY5" fmla="*/ 623134 h 1764181"/>
              <a:gd name="connsiteX6" fmla="*/ 445069 w 445069"/>
              <a:gd name="connsiteY6" fmla="*/ 1190634 h 1764181"/>
              <a:gd name="connsiteX7" fmla="*/ 445069 w 445069"/>
              <a:gd name="connsiteY7" fmla="*/ 1708547 h 1764181"/>
              <a:gd name="connsiteX8" fmla="*/ 222534 w 445069"/>
              <a:gd name="connsiteY8" fmla="*/ 1764181 h 1764181"/>
              <a:gd name="connsiteX9" fmla="*/ -1 w 445069"/>
              <a:gd name="connsiteY9" fmla="*/ 1708547 h 1764181"/>
              <a:gd name="connsiteX10" fmla="*/ 0 w 445069"/>
              <a:gd name="connsiteY10" fmla="*/ 55634 h 17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45069" h="1764181" stroke="0" extrusionOk="0">
                <a:moveTo>
                  <a:pt x="0" y="55634"/>
                </a:moveTo>
                <a:cubicBezTo>
                  <a:pt x="-9583" y="67794"/>
                  <a:pt x="96498" y="116810"/>
                  <a:pt x="222535" y="111268"/>
                </a:cubicBezTo>
                <a:cubicBezTo>
                  <a:pt x="343425" y="112259"/>
                  <a:pt x="445730" y="84857"/>
                  <a:pt x="445070" y="55634"/>
                </a:cubicBezTo>
                <a:cubicBezTo>
                  <a:pt x="537627" y="595187"/>
                  <a:pt x="555724" y="1235239"/>
                  <a:pt x="445069" y="1708547"/>
                </a:cubicBezTo>
                <a:cubicBezTo>
                  <a:pt x="448099" y="1733835"/>
                  <a:pt x="331940" y="1757688"/>
                  <a:pt x="222534" y="1764181"/>
                </a:cubicBezTo>
                <a:cubicBezTo>
                  <a:pt x="101054" y="1760554"/>
                  <a:pt x="-2643" y="1741347"/>
                  <a:pt x="-1" y="1708547"/>
                </a:cubicBezTo>
                <a:cubicBezTo>
                  <a:pt x="-26957" y="1112798"/>
                  <a:pt x="-12196" y="539612"/>
                  <a:pt x="0" y="55634"/>
                </a:cubicBezTo>
                <a:close/>
              </a:path>
              <a:path w="445069" h="1764181" fill="lighten" stroke="0" extrusionOk="0">
                <a:moveTo>
                  <a:pt x="0" y="55634"/>
                </a:moveTo>
                <a:cubicBezTo>
                  <a:pt x="16775" y="30714"/>
                  <a:pt x="110428" y="5836"/>
                  <a:pt x="222535" y="0"/>
                </a:cubicBezTo>
                <a:cubicBezTo>
                  <a:pt x="344073" y="554"/>
                  <a:pt x="443363" y="26262"/>
                  <a:pt x="445070" y="55634"/>
                </a:cubicBezTo>
                <a:cubicBezTo>
                  <a:pt x="441488" y="102042"/>
                  <a:pt x="346047" y="107184"/>
                  <a:pt x="222535" y="111268"/>
                </a:cubicBezTo>
                <a:cubicBezTo>
                  <a:pt x="92761" y="110312"/>
                  <a:pt x="-1687" y="88169"/>
                  <a:pt x="0" y="55634"/>
                </a:cubicBezTo>
                <a:close/>
              </a:path>
              <a:path w="445069" h="1764181" fill="none" extrusionOk="0">
                <a:moveTo>
                  <a:pt x="445069" y="55634"/>
                </a:moveTo>
                <a:cubicBezTo>
                  <a:pt x="449939" y="115104"/>
                  <a:pt x="323410" y="122412"/>
                  <a:pt x="222534" y="111268"/>
                </a:cubicBezTo>
                <a:cubicBezTo>
                  <a:pt x="95369" y="112152"/>
                  <a:pt x="934" y="83621"/>
                  <a:pt x="-1" y="55634"/>
                </a:cubicBezTo>
                <a:cubicBezTo>
                  <a:pt x="5642" y="22264"/>
                  <a:pt x="70495" y="3038"/>
                  <a:pt x="222534" y="0"/>
                </a:cubicBezTo>
                <a:cubicBezTo>
                  <a:pt x="348688" y="2520"/>
                  <a:pt x="449074" y="24029"/>
                  <a:pt x="445069" y="55634"/>
                </a:cubicBezTo>
                <a:cubicBezTo>
                  <a:pt x="477848" y="193929"/>
                  <a:pt x="409743" y="375470"/>
                  <a:pt x="445069" y="623134"/>
                </a:cubicBezTo>
                <a:cubicBezTo>
                  <a:pt x="480395" y="870798"/>
                  <a:pt x="437318" y="911436"/>
                  <a:pt x="445069" y="1190634"/>
                </a:cubicBezTo>
                <a:cubicBezTo>
                  <a:pt x="452820" y="1469832"/>
                  <a:pt x="431628" y="1549961"/>
                  <a:pt x="445069" y="1708547"/>
                </a:cubicBezTo>
                <a:cubicBezTo>
                  <a:pt x="452405" y="1731908"/>
                  <a:pt x="346788" y="1781638"/>
                  <a:pt x="222534" y="1764181"/>
                </a:cubicBezTo>
                <a:cubicBezTo>
                  <a:pt x="97448" y="1771653"/>
                  <a:pt x="3780" y="1742551"/>
                  <a:pt x="-1" y="1708547"/>
                </a:cubicBezTo>
                <a:cubicBezTo>
                  <a:pt x="6175" y="1105706"/>
                  <a:pt x="104782" y="608226"/>
                  <a:pt x="0" y="55634"/>
                </a:cubicBezTo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586300816">
                  <a:prstGeom prst="ca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id="{F639B26E-4E87-4BD5-89B6-B7F91336AD0C}"/>
              </a:ext>
            </a:extLst>
          </p:cNvPr>
          <p:cNvSpPr/>
          <p:nvPr/>
        </p:nvSpPr>
        <p:spPr>
          <a:xfrm>
            <a:off x="4636248" y="4663575"/>
            <a:ext cx="573723" cy="648068"/>
          </a:xfrm>
          <a:custGeom>
            <a:avLst/>
            <a:gdLst>
              <a:gd name="connsiteX0" fmla="*/ 0 w 573723"/>
              <a:gd name="connsiteY0" fmla="*/ 0 h 648068"/>
              <a:gd name="connsiteX1" fmla="*/ 573723 w 573723"/>
              <a:gd name="connsiteY1" fmla="*/ 0 h 648068"/>
              <a:gd name="connsiteX2" fmla="*/ 573723 w 573723"/>
              <a:gd name="connsiteY2" fmla="*/ 324034 h 648068"/>
              <a:gd name="connsiteX3" fmla="*/ 573723 w 573723"/>
              <a:gd name="connsiteY3" fmla="*/ 648068 h 648068"/>
              <a:gd name="connsiteX4" fmla="*/ 0 w 573723"/>
              <a:gd name="connsiteY4" fmla="*/ 648068 h 648068"/>
              <a:gd name="connsiteX5" fmla="*/ 0 w 573723"/>
              <a:gd name="connsiteY5" fmla="*/ 336995 h 648068"/>
              <a:gd name="connsiteX6" fmla="*/ 0 w 573723"/>
              <a:gd name="connsiteY6" fmla="*/ 0 h 648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3723" h="648068" extrusionOk="0">
                <a:moveTo>
                  <a:pt x="0" y="0"/>
                </a:moveTo>
                <a:cubicBezTo>
                  <a:pt x="192104" y="-64748"/>
                  <a:pt x="364829" y="67165"/>
                  <a:pt x="573723" y="0"/>
                </a:cubicBezTo>
                <a:cubicBezTo>
                  <a:pt x="579037" y="148206"/>
                  <a:pt x="543399" y="242158"/>
                  <a:pt x="573723" y="324034"/>
                </a:cubicBezTo>
                <a:cubicBezTo>
                  <a:pt x="604047" y="405910"/>
                  <a:pt x="536456" y="544466"/>
                  <a:pt x="573723" y="648068"/>
                </a:cubicBezTo>
                <a:cubicBezTo>
                  <a:pt x="367476" y="692282"/>
                  <a:pt x="239473" y="602150"/>
                  <a:pt x="0" y="648068"/>
                </a:cubicBezTo>
                <a:cubicBezTo>
                  <a:pt x="-26039" y="574508"/>
                  <a:pt x="28783" y="478511"/>
                  <a:pt x="0" y="336995"/>
                </a:cubicBezTo>
                <a:cubicBezTo>
                  <a:pt x="-28783" y="195479"/>
                  <a:pt x="531" y="166382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78060955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6" name="Diagrama de flujo: extraer 95">
            <a:extLst>
              <a:ext uri="{FF2B5EF4-FFF2-40B4-BE49-F238E27FC236}">
                <a16:creationId xmlns:a16="http://schemas.microsoft.com/office/drawing/2014/main" id="{ED29EC25-108E-42D7-9159-71A4A8CE11B0}"/>
              </a:ext>
            </a:extLst>
          </p:cNvPr>
          <p:cNvSpPr/>
          <p:nvPr/>
        </p:nvSpPr>
        <p:spPr>
          <a:xfrm>
            <a:off x="4628773" y="3944554"/>
            <a:ext cx="601137" cy="707524"/>
          </a:xfrm>
          <a:custGeom>
            <a:avLst/>
            <a:gdLst>
              <a:gd name="connsiteX0" fmla="*/ 0 w 601137"/>
              <a:gd name="connsiteY0" fmla="*/ 707524 h 707524"/>
              <a:gd name="connsiteX1" fmla="*/ 147278 w 601137"/>
              <a:gd name="connsiteY1" fmla="*/ 360837 h 707524"/>
              <a:gd name="connsiteX2" fmla="*/ 300568 w 601137"/>
              <a:gd name="connsiteY2" fmla="*/ 0 h 707524"/>
              <a:gd name="connsiteX3" fmla="*/ 453858 w 601137"/>
              <a:gd name="connsiteY3" fmla="*/ 360837 h 707524"/>
              <a:gd name="connsiteX4" fmla="*/ 601137 w 601137"/>
              <a:gd name="connsiteY4" fmla="*/ 707524 h 707524"/>
              <a:gd name="connsiteX5" fmla="*/ 294557 w 601137"/>
              <a:gd name="connsiteY5" fmla="*/ 707524 h 707524"/>
              <a:gd name="connsiteX6" fmla="*/ 0 w 601137"/>
              <a:gd name="connsiteY6" fmla="*/ 707524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1137" h="707524" extrusionOk="0">
                <a:moveTo>
                  <a:pt x="0" y="707524"/>
                </a:moveTo>
                <a:cubicBezTo>
                  <a:pt x="48646" y="574205"/>
                  <a:pt x="100744" y="481344"/>
                  <a:pt x="147278" y="360837"/>
                </a:cubicBezTo>
                <a:cubicBezTo>
                  <a:pt x="193812" y="240330"/>
                  <a:pt x="279163" y="149832"/>
                  <a:pt x="300568" y="0"/>
                </a:cubicBezTo>
                <a:cubicBezTo>
                  <a:pt x="381326" y="82148"/>
                  <a:pt x="371706" y="235018"/>
                  <a:pt x="453858" y="360837"/>
                </a:cubicBezTo>
                <a:cubicBezTo>
                  <a:pt x="536010" y="486656"/>
                  <a:pt x="509475" y="577008"/>
                  <a:pt x="601137" y="707524"/>
                </a:cubicBezTo>
                <a:cubicBezTo>
                  <a:pt x="523673" y="715697"/>
                  <a:pt x="434082" y="690215"/>
                  <a:pt x="294557" y="707524"/>
                </a:cubicBezTo>
                <a:cubicBezTo>
                  <a:pt x="155032" y="724833"/>
                  <a:pt x="133711" y="688701"/>
                  <a:pt x="0" y="70752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35133554">
                  <a:prstGeom prst="flowChartExtra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7" name="Diagrama de flujo: conector 96">
            <a:extLst>
              <a:ext uri="{FF2B5EF4-FFF2-40B4-BE49-F238E27FC236}">
                <a16:creationId xmlns:a16="http://schemas.microsoft.com/office/drawing/2014/main" id="{554D4B27-C007-45A0-8358-8D237A2FD0BF}"/>
              </a:ext>
            </a:extLst>
          </p:cNvPr>
          <p:cNvSpPr/>
          <p:nvPr/>
        </p:nvSpPr>
        <p:spPr>
          <a:xfrm>
            <a:off x="5158308" y="4630003"/>
            <a:ext cx="795942" cy="757409"/>
          </a:xfrm>
          <a:custGeom>
            <a:avLst/>
            <a:gdLst>
              <a:gd name="connsiteX0" fmla="*/ 0 w 795942"/>
              <a:gd name="connsiteY0" fmla="*/ 378705 h 757409"/>
              <a:gd name="connsiteX1" fmla="*/ 397971 w 795942"/>
              <a:gd name="connsiteY1" fmla="*/ 0 h 757409"/>
              <a:gd name="connsiteX2" fmla="*/ 795942 w 795942"/>
              <a:gd name="connsiteY2" fmla="*/ 378705 h 757409"/>
              <a:gd name="connsiteX3" fmla="*/ 397971 w 795942"/>
              <a:gd name="connsiteY3" fmla="*/ 757410 h 757409"/>
              <a:gd name="connsiteX4" fmla="*/ 0 w 795942"/>
              <a:gd name="connsiteY4" fmla="*/ 378705 h 75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942" h="757409" extrusionOk="0">
                <a:moveTo>
                  <a:pt x="0" y="378705"/>
                </a:moveTo>
                <a:cubicBezTo>
                  <a:pt x="-38011" y="187186"/>
                  <a:pt x="165440" y="-22964"/>
                  <a:pt x="397971" y="0"/>
                </a:cubicBezTo>
                <a:cubicBezTo>
                  <a:pt x="602386" y="5350"/>
                  <a:pt x="803997" y="160619"/>
                  <a:pt x="795942" y="378705"/>
                </a:cubicBezTo>
                <a:cubicBezTo>
                  <a:pt x="825772" y="554985"/>
                  <a:pt x="635631" y="749821"/>
                  <a:pt x="397971" y="757410"/>
                </a:cubicBezTo>
                <a:cubicBezTo>
                  <a:pt x="185447" y="798041"/>
                  <a:pt x="-7170" y="605941"/>
                  <a:pt x="0" y="37870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0484697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8" name="Diagrama de flujo: conector 97">
            <a:extLst>
              <a:ext uri="{FF2B5EF4-FFF2-40B4-BE49-F238E27FC236}">
                <a16:creationId xmlns:a16="http://schemas.microsoft.com/office/drawing/2014/main" id="{D8A3882D-DAEB-4C1B-AECD-7BE45CD561D5}"/>
              </a:ext>
            </a:extLst>
          </p:cNvPr>
          <p:cNvSpPr/>
          <p:nvPr/>
        </p:nvSpPr>
        <p:spPr>
          <a:xfrm>
            <a:off x="5068665" y="4096516"/>
            <a:ext cx="898554" cy="707524"/>
          </a:xfrm>
          <a:custGeom>
            <a:avLst/>
            <a:gdLst>
              <a:gd name="connsiteX0" fmla="*/ 0 w 898554"/>
              <a:gd name="connsiteY0" fmla="*/ 353762 h 707524"/>
              <a:gd name="connsiteX1" fmla="*/ 449277 w 898554"/>
              <a:gd name="connsiteY1" fmla="*/ 0 h 707524"/>
              <a:gd name="connsiteX2" fmla="*/ 898554 w 898554"/>
              <a:gd name="connsiteY2" fmla="*/ 353762 h 707524"/>
              <a:gd name="connsiteX3" fmla="*/ 449277 w 898554"/>
              <a:gd name="connsiteY3" fmla="*/ 707524 h 707524"/>
              <a:gd name="connsiteX4" fmla="*/ 0 w 898554"/>
              <a:gd name="connsiteY4" fmla="*/ 353762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8554" h="707524" extrusionOk="0">
                <a:moveTo>
                  <a:pt x="0" y="353762"/>
                </a:moveTo>
                <a:cubicBezTo>
                  <a:pt x="-32331" y="153776"/>
                  <a:pt x="160163" y="-24275"/>
                  <a:pt x="449277" y="0"/>
                </a:cubicBezTo>
                <a:cubicBezTo>
                  <a:pt x="702529" y="-1514"/>
                  <a:pt x="848672" y="182412"/>
                  <a:pt x="898554" y="353762"/>
                </a:cubicBezTo>
                <a:cubicBezTo>
                  <a:pt x="908417" y="568904"/>
                  <a:pt x="744477" y="762205"/>
                  <a:pt x="449277" y="707524"/>
                </a:cubicBezTo>
                <a:cubicBezTo>
                  <a:pt x="204963" y="751377"/>
                  <a:pt x="-17605" y="532932"/>
                  <a:pt x="0" y="35376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54710664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A7A1B927-DD31-4057-8AF2-3ED50A0D2E3F}"/>
              </a:ext>
            </a:extLst>
          </p:cNvPr>
          <p:cNvCxnSpPr/>
          <p:nvPr/>
        </p:nvCxnSpPr>
        <p:spPr>
          <a:xfrm flipH="1">
            <a:off x="260156" y="1631868"/>
            <a:ext cx="53189" cy="108332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ángulo 99">
            <a:extLst>
              <a:ext uri="{FF2B5EF4-FFF2-40B4-BE49-F238E27FC236}">
                <a16:creationId xmlns:a16="http://schemas.microsoft.com/office/drawing/2014/main" id="{D7435B4A-0F9B-434A-BAED-0B9E1DFCC498}"/>
              </a:ext>
            </a:extLst>
          </p:cNvPr>
          <p:cNvSpPr/>
          <p:nvPr/>
        </p:nvSpPr>
        <p:spPr>
          <a:xfrm rot="20717702">
            <a:off x="5350370" y="3549816"/>
            <a:ext cx="335669" cy="152375"/>
          </a:xfrm>
          <a:custGeom>
            <a:avLst/>
            <a:gdLst>
              <a:gd name="connsiteX0" fmla="*/ 0 w 335669"/>
              <a:gd name="connsiteY0" fmla="*/ 0 h 152375"/>
              <a:gd name="connsiteX1" fmla="*/ 335669 w 335669"/>
              <a:gd name="connsiteY1" fmla="*/ 0 h 152375"/>
              <a:gd name="connsiteX2" fmla="*/ 335669 w 335669"/>
              <a:gd name="connsiteY2" fmla="*/ 152375 h 152375"/>
              <a:gd name="connsiteX3" fmla="*/ 0 w 335669"/>
              <a:gd name="connsiteY3" fmla="*/ 152375 h 152375"/>
              <a:gd name="connsiteX4" fmla="*/ 0 w 335669"/>
              <a:gd name="connsiteY4" fmla="*/ 0 h 15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669" h="152375" extrusionOk="0">
                <a:moveTo>
                  <a:pt x="0" y="0"/>
                </a:moveTo>
                <a:cubicBezTo>
                  <a:pt x="79122" y="-24865"/>
                  <a:pt x="266997" y="25954"/>
                  <a:pt x="335669" y="0"/>
                </a:cubicBezTo>
                <a:cubicBezTo>
                  <a:pt x="346257" y="73841"/>
                  <a:pt x="334699" y="112278"/>
                  <a:pt x="335669" y="152375"/>
                </a:cubicBezTo>
                <a:cubicBezTo>
                  <a:pt x="182479" y="183935"/>
                  <a:pt x="154173" y="122090"/>
                  <a:pt x="0" y="152375"/>
                </a:cubicBezTo>
                <a:cubicBezTo>
                  <a:pt x="-12252" y="88527"/>
                  <a:pt x="16657" y="62061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084497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01" name="Rectángulo 100">
            <a:extLst>
              <a:ext uri="{FF2B5EF4-FFF2-40B4-BE49-F238E27FC236}">
                <a16:creationId xmlns:a16="http://schemas.microsoft.com/office/drawing/2014/main" id="{6F9E8438-7699-4B61-BA71-189C3564B9E6}"/>
              </a:ext>
            </a:extLst>
          </p:cNvPr>
          <p:cNvSpPr/>
          <p:nvPr/>
        </p:nvSpPr>
        <p:spPr>
          <a:xfrm rot="700249">
            <a:off x="-30242" y="3511703"/>
            <a:ext cx="319369" cy="152375"/>
          </a:xfrm>
          <a:custGeom>
            <a:avLst/>
            <a:gdLst>
              <a:gd name="connsiteX0" fmla="*/ 0 w 319369"/>
              <a:gd name="connsiteY0" fmla="*/ 0 h 152375"/>
              <a:gd name="connsiteX1" fmla="*/ 319369 w 319369"/>
              <a:gd name="connsiteY1" fmla="*/ 0 h 152375"/>
              <a:gd name="connsiteX2" fmla="*/ 319369 w 319369"/>
              <a:gd name="connsiteY2" fmla="*/ 152375 h 152375"/>
              <a:gd name="connsiteX3" fmla="*/ 0 w 319369"/>
              <a:gd name="connsiteY3" fmla="*/ 152375 h 152375"/>
              <a:gd name="connsiteX4" fmla="*/ 0 w 319369"/>
              <a:gd name="connsiteY4" fmla="*/ 0 h 15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369" h="152375" extrusionOk="0">
                <a:moveTo>
                  <a:pt x="0" y="0"/>
                </a:moveTo>
                <a:cubicBezTo>
                  <a:pt x="82996" y="-20300"/>
                  <a:pt x="177385" y="24488"/>
                  <a:pt x="319369" y="0"/>
                </a:cubicBezTo>
                <a:cubicBezTo>
                  <a:pt x="321926" y="54276"/>
                  <a:pt x="304535" y="78836"/>
                  <a:pt x="319369" y="152375"/>
                </a:cubicBezTo>
                <a:cubicBezTo>
                  <a:pt x="172917" y="181491"/>
                  <a:pt x="103485" y="151337"/>
                  <a:pt x="0" y="152375"/>
                </a:cubicBezTo>
                <a:cubicBezTo>
                  <a:pt x="-7585" y="92669"/>
                  <a:pt x="12110" y="46127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11402402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CE2483DC-8119-47B0-867A-FEBE27F16D75}"/>
              </a:ext>
            </a:extLst>
          </p:cNvPr>
          <p:cNvSpPr/>
          <p:nvPr/>
        </p:nvSpPr>
        <p:spPr>
          <a:xfrm rot="786841">
            <a:off x="6534973" y="3520745"/>
            <a:ext cx="368088" cy="152375"/>
          </a:xfrm>
          <a:custGeom>
            <a:avLst/>
            <a:gdLst>
              <a:gd name="connsiteX0" fmla="*/ 0 w 368088"/>
              <a:gd name="connsiteY0" fmla="*/ 0 h 152375"/>
              <a:gd name="connsiteX1" fmla="*/ 368088 w 368088"/>
              <a:gd name="connsiteY1" fmla="*/ 0 h 152375"/>
              <a:gd name="connsiteX2" fmla="*/ 368088 w 368088"/>
              <a:gd name="connsiteY2" fmla="*/ 152375 h 152375"/>
              <a:gd name="connsiteX3" fmla="*/ 0 w 368088"/>
              <a:gd name="connsiteY3" fmla="*/ 152375 h 152375"/>
              <a:gd name="connsiteX4" fmla="*/ 0 w 368088"/>
              <a:gd name="connsiteY4" fmla="*/ 0 h 15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88" h="152375" extrusionOk="0">
                <a:moveTo>
                  <a:pt x="0" y="0"/>
                </a:moveTo>
                <a:cubicBezTo>
                  <a:pt x="75602" y="-10888"/>
                  <a:pt x="208752" y="19535"/>
                  <a:pt x="368088" y="0"/>
                </a:cubicBezTo>
                <a:cubicBezTo>
                  <a:pt x="376523" y="72104"/>
                  <a:pt x="366838" y="77418"/>
                  <a:pt x="368088" y="152375"/>
                </a:cubicBezTo>
                <a:cubicBezTo>
                  <a:pt x="261692" y="183803"/>
                  <a:pt x="92826" y="112227"/>
                  <a:pt x="0" y="152375"/>
                </a:cubicBezTo>
                <a:cubicBezTo>
                  <a:pt x="-4520" y="76206"/>
                  <a:pt x="11045" y="50873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39852053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03" name="Conector recto 102">
            <a:extLst>
              <a:ext uri="{FF2B5EF4-FFF2-40B4-BE49-F238E27FC236}">
                <a16:creationId xmlns:a16="http://schemas.microsoft.com/office/drawing/2014/main" id="{F77C4E31-F3F2-4D74-B158-7B90934E38B3}"/>
              </a:ext>
            </a:extLst>
          </p:cNvPr>
          <p:cNvCxnSpPr>
            <a:cxnSpLocks/>
          </p:cNvCxnSpPr>
          <p:nvPr/>
        </p:nvCxnSpPr>
        <p:spPr>
          <a:xfrm flipV="1">
            <a:off x="6238428" y="-27384"/>
            <a:ext cx="0" cy="509944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3F03ECF3-CD1F-424C-82C0-56D08A5A149E}"/>
              </a:ext>
            </a:extLst>
          </p:cNvPr>
          <p:cNvCxnSpPr/>
          <p:nvPr/>
        </p:nvCxnSpPr>
        <p:spPr>
          <a:xfrm flipH="1">
            <a:off x="5878388" y="0"/>
            <a:ext cx="72008" cy="8367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>
            <a:extLst>
              <a:ext uri="{FF2B5EF4-FFF2-40B4-BE49-F238E27FC236}">
                <a16:creationId xmlns:a16="http://schemas.microsoft.com/office/drawing/2014/main" id="{FB4B281C-0333-4D2B-A1BD-DDAD12DA30C5}"/>
              </a:ext>
            </a:extLst>
          </p:cNvPr>
          <p:cNvCxnSpPr>
            <a:endCxn id="102" idx="1"/>
          </p:cNvCxnSpPr>
          <p:nvPr/>
        </p:nvCxnSpPr>
        <p:spPr>
          <a:xfrm>
            <a:off x="6382444" y="1556792"/>
            <a:ext cx="157329" cy="199838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87A33726-4B54-4240-8210-2CFC13969E44}"/>
              </a:ext>
            </a:extLst>
          </p:cNvPr>
          <p:cNvCxnSpPr>
            <a:stCxn id="102" idx="1"/>
          </p:cNvCxnSpPr>
          <p:nvPr/>
        </p:nvCxnSpPr>
        <p:spPr>
          <a:xfrm flipH="1">
            <a:off x="6382444" y="3555175"/>
            <a:ext cx="157329" cy="167402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ector recto 106">
            <a:extLst>
              <a:ext uri="{FF2B5EF4-FFF2-40B4-BE49-F238E27FC236}">
                <a16:creationId xmlns:a16="http://schemas.microsoft.com/office/drawing/2014/main" id="{7D2D475D-BEF0-4F63-8F5E-C3B08D1CABD4}"/>
              </a:ext>
            </a:extLst>
          </p:cNvPr>
          <p:cNvCxnSpPr>
            <a:stCxn id="102" idx="3"/>
          </p:cNvCxnSpPr>
          <p:nvPr/>
        </p:nvCxnSpPr>
        <p:spPr>
          <a:xfrm flipV="1">
            <a:off x="6898261" y="1556792"/>
            <a:ext cx="348279" cy="20818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ector recto 107">
            <a:extLst>
              <a:ext uri="{FF2B5EF4-FFF2-40B4-BE49-F238E27FC236}">
                <a16:creationId xmlns:a16="http://schemas.microsoft.com/office/drawing/2014/main" id="{1E26FC18-48B9-4E48-8BDB-17518FB4DED2}"/>
              </a:ext>
            </a:extLst>
          </p:cNvPr>
          <p:cNvCxnSpPr/>
          <p:nvPr/>
        </p:nvCxnSpPr>
        <p:spPr>
          <a:xfrm>
            <a:off x="6880935" y="3638691"/>
            <a:ext cx="114968" cy="57189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108">
            <a:extLst>
              <a:ext uri="{FF2B5EF4-FFF2-40B4-BE49-F238E27FC236}">
                <a16:creationId xmlns:a16="http://schemas.microsoft.com/office/drawing/2014/main" id="{C0CA2D51-B8E2-48B8-A932-2445EBAAC785}"/>
              </a:ext>
            </a:extLst>
          </p:cNvPr>
          <p:cNvCxnSpPr/>
          <p:nvPr/>
        </p:nvCxnSpPr>
        <p:spPr>
          <a:xfrm flipV="1">
            <a:off x="7102524" y="2574077"/>
            <a:ext cx="1224136" cy="6283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ector recto 109">
            <a:extLst>
              <a:ext uri="{FF2B5EF4-FFF2-40B4-BE49-F238E27FC236}">
                <a16:creationId xmlns:a16="http://schemas.microsoft.com/office/drawing/2014/main" id="{DF876D30-1D12-48BC-A3BC-FDD9A7AB989C}"/>
              </a:ext>
            </a:extLst>
          </p:cNvPr>
          <p:cNvCxnSpPr/>
          <p:nvPr/>
        </p:nvCxnSpPr>
        <p:spPr>
          <a:xfrm flipH="1" flipV="1">
            <a:off x="8259487" y="1556792"/>
            <a:ext cx="67173" cy="101728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Diagrama de flujo: conector 110">
            <a:extLst>
              <a:ext uri="{FF2B5EF4-FFF2-40B4-BE49-F238E27FC236}">
                <a16:creationId xmlns:a16="http://schemas.microsoft.com/office/drawing/2014/main" id="{25C0C500-A4DF-40EE-9B6D-81FD5679497B}"/>
              </a:ext>
            </a:extLst>
          </p:cNvPr>
          <p:cNvSpPr/>
          <p:nvPr/>
        </p:nvSpPr>
        <p:spPr>
          <a:xfrm>
            <a:off x="8107389" y="1539121"/>
            <a:ext cx="450048" cy="736693"/>
          </a:xfrm>
          <a:custGeom>
            <a:avLst/>
            <a:gdLst>
              <a:gd name="connsiteX0" fmla="*/ 0 w 450048"/>
              <a:gd name="connsiteY0" fmla="*/ 368347 h 736693"/>
              <a:gd name="connsiteX1" fmla="*/ 225024 w 450048"/>
              <a:gd name="connsiteY1" fmla="*/ 0 h 736693"/>
              <a:gd name="connsiteX2" fmla="*/ 450048 w 450048"/>
              <a:gd name="connsiteY2" fmla="*/ 368347 h 736693"/>
              <a:gd name="connsiteX3" fmla="*/ 225024 w 450048"/>
              <a:gd name="connsiteY3" fmla="*/ 736694 h 736693"/>
              <a:gd name="connsiteX4" fmla="*/ 0 w 450048"/>
              <a:gd name="connsiteY4" fmla="*/ 368347 h 73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0048" h="736693" extrusionOk="0">
                <a:moveTo>
                  <a:pt x="0" y="368347"/>
                </a:moveTo>
                <a:cubicBezTo>
                  <a:pt x="6387" y="178514"/>
                  <a:pt x="98898" y="8391"/>
                  <a:pt x="225024" y="0"/>
                </a:cubicBezTo>
                <a:cubicBezTo>
                  <a:pt x="337952" y="24968"/>
                  <a:pt x="419553" y="177808"/>
                  <a:pt x="450048" y="368347"/>
                </a:cubicBezTo>
                <a:cubicBezTo>
                  <a:pt x="437894" y="573902"/>
                  <a:pt x="342774" y="756709"/>
                  <a:pt x="225024" y="736694"/>
                </a:cubicBezTo>
                <a:cubicBezTo>
                  <a:pt x="114540" y="735899"/>
                  <a:pt x="-1405" y="603403"/>
                  <a:pt x="0" y="36834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1962375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12" name="Conector recto 111">
            <a:extLst>
              <a:ext uri="{FF2B5EF4-FFF2-40B4-BE49-F238E27FC236}">
                <a16:creationId xmlns:a16="http://schemas.microsoft.com/office/drawing/2014/main" id="{C58ECAD6-42A5-446B-816B-DE5294A5CC26}"/>
              </a:ext>
            </a:extLst>
          </p:cNvPr>
          <p:cNvCxnSpPr>
            <a:cxnSpLocks/>
          </p:cNvCxnSpPr>
          <p:nvPr/>
        </p:nvCxnSpPr>
        <p:spPr>
          <a:xfrm flipH="1">
            <a:off x="6382443" y="764703"/>
            <a:ext cx="16112" cy="79208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ector recto 112">
            <a:extLst>
              <a:ext uri="{FF2B5EF4-FFF2-40B4-BE49-F238E27FC236}">
                <a16:creationId xmlns:a16="http://schemas.microsoft.com/office/drawing/2014/main" id="{D6E74488-ECE5-4D79-B5AA-E67995D6A021}"/>
              </a:ext>
            </a:extLst>
          </p:cNvPr>
          <p:cNvCxnSpPr/>
          <p:nvPr/>
        </p:nvCxnSpPr>
        <p:spPr>
          <a:xfrm flipV="1">
            <a:off x="6382443" y="1525498"/>
            <a:ext cx="5806382" cy="3129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ector recto 113">
            <a:extLst>
              <a:ext uri="{FF2B5EF4-FFF2-40B4-BE49-F238E27FC236}">
                <a16:creationId xmlns:a16="http://schemas.microsoft.com/office/drawing/2014/main" id="{9CE29F64-3A87-4B3F-B388-2B260DF54764}"/>
              </a:ext>
            </a:extLst>
          </p:cNvPr>
          <p:cNvCxnSpPr/>
          <p:nvPr/>
        </p:nvCxnSpPr>
        <p:spPr>
          <a:xfrm>
            <a:off x="10778892" y="1567182"/>
            <a:ext cx="0" cy="9541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ector recto 114">
            <a:extLst>
              <a:ext uri="{FF2B5EF4-FFF2-40B4-BE49-F238E27FC236}">
                <a16:creationId xmlns:a16="http://schemas.microsoft.com/office/drawing/2014/main" id="{FBFB877E-BC36-4F5C-807F-5BFA05E3F465}"/>
              </a:ext>
            </a:extLst>
          </p:cNvPr>
          <p:cNvCxnSpPr/>
          <p:nvPr/>
        </p:nvCxnSpPr>
        <p:spPr>
          <a:xfrm flipV="1">
            <a:off x="10778892" y="2522337"/>
            <a:ext cx="932144" cy="656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cto 115">
            <a:extLst>
              <a:ext uri="{FF2B5EF4-FFF2-40B4-BE49-F238E27FC236}">
                <a16:creationId xmlns:a16="http://schemas.microsoft.com/office/drawing/2014/main" id="{6DDDE52F-BD84-441C-91F1-283F88545B4B}"/>
              </a:ext>
            </a:extLst>
          </p:cNvPr>
          <p:cNvCxnSpPr/>
          <p:nvPr/>
        </p:nvCxnSpPr>
        <p:spPr>
          <a:xfrm>
            <a:off x="11567019" y="1541145"/>
            <a:ext cx="430632" cy="208485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Rectángulo 116">
            <a:extLst>
              <a:ext uri="{FF2B5EF4-FFF2-40B4-BE49-F238E27FC236}">
                <a16:creationId xmlns:a16="http://schemas.microsoft.com/office/drawing/2014/main" id="{2A354A7B-2855-47CA-8B8D-AB268A77437A}"/>
              </a:ext>
            </a:extLst>
          </p:cNvPr>
          <p:cNvSpPr/>
          <p:nvPr/>
        </p:nvSpPr>
        <p:spPr>
          <a:xfrm rot="20944824">
            <a:off x="11966784" y="3506144"/>
            <a:ext cx="368088" cy="152375"/>
          </a:xfrm>
          <a:custGeom>
            <a:avLst/>
            <a:gdLst>
              <a:gd name="connsiteX0" fmla="*/ 0 w 368088"/>
              <a:gd name="connsiteY0" fmla="*/ 0 h 152375"/>
              <a:gd name="connsiteX1" fmla="*/ 368088 w 368088"/>
              <a:gd name="connsiteY1" fmla="*/ 0 h 152375"/>
              <a:gd name="connsiteX2" fmla="*/ 368088 w 368088"/>
              <a:gd name="connsiteY2" fmla="*/ 152375 h 152375"/>
              <a:gd name="connsiteX3" fmla="*/ 0 w 368088"/>
              <a:gd name="connsiteY3" fmla="*/ 152375 h 152375"/>
              <a:gd name="connsiteX4" fmla="*/ 0 w 368088"/>
              <a:gd name="connsiteY4" fmla="*/ 0 h 15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88" h="152375" extrusionOk="0">
                <a:moveTo>
                  <a:pt x="0" y="0"/>
                </a:moveTo>
                <a:cubicBezTo>
                  <a:pt x="159416" y="-16908"/>
                  <a:pt x="200873" y="31653"/>
                  <a:pt x="368088" y="0"/>
                </a:cubicBezTo>
                <a:cubicBezTo>
                  <a:pt x="368093" y="34804"/>
                  <a:pt x="363406" y="110619"/>
                  <a:pt x="368088" y="152375"/>
                </a:cubicBezTo>
                <a:cubicBezTo>
                  <a:pt x="189868" y="168270"/>
                  <a:pt x="145399" y="112648"/>
                  <a:pt x="0" y="152375"/>
                </a:cubicBezTo>
                <a:cubicBezTo>
                  <a:pt x="-5686" y="111381"/>
                  <a:pt x="6600" y="34900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21090011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18" name="Conector recto 117">
            <a:extLst>
              <a:ext uri="{FF2B5EF4-FFF2-40B4-BE49-F238E27FC236}">
                <a16:creationId xmlns:a16="http://schemas.microsoft.com/office/drawing/2014/main" id="{89C3F06C-C8E2-4838-8939-AB50C8801D18}"/>
              </a:ext>
            </a:extLst>
          </p:cNvPr>
          <p:cNvCxnSpPr/>
          <p:nvPr/>
        </p:nvCxnSpPr>
        <p:spPr>
          <a:xfrm flipH="1">
            <a:off x="11782335" y="3712891"/>
            <a:ext cx="211347" cy="151630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Diagrama de flujo: conector 118">
            <a:extLst>
              <a:ext uri="{FF2B5EF4-FFF2-40B4-BE49-F238E27FC236}">
                <a16:creationId xmlns:a16="http://schemas.microsoft.com/office/drawing/2014/main" id="{C52E9A95-F9D5-4BAA-9673-063F4DB67D94}"/>
              </a:ext>
            </a:extLst>
          </p:cNvPr>
          <p:cNvSpPr/>
          <p:nvPr/>
        </p:nvSpPr>
        <p:spPr>
          <a:xfrm>
            <a:off x="11886829" y="4608207"/>
            <a:ext cx="795942" cy="757409"/>
          </a:xfrm>
          <a:custGeom>
            <a:avLst/>
            <a:gdLst>
              <a:gd name="connsiteX0" fmla="*/ 0 w 795942"/>
              <a:gd name="connsiteY0" fmla="*/ 378705 h 757409"/>
              <a:gd name="connsiteX1" fmla="*/ 397971 w 795942"/>
              <a:gd name="connsiteY1" fmla="*/ 0 h 757409"/>
              <a:gd name="connsiteX2" fmla="*/ 795942 w 795942"/>
              <a:gd name="connsiteY2" fmla="*/ 378705 h 757409"/>
              <a:gd name="connsiteX3" fmla="*/ 397971 w 795942"/>
              <a:gd name="connsiteY3" fmla="*/ 757410 h 757409"/>
              <a:gd name="connsiteX4" fmla="*/ 0 w 795942"/>
              <a:gd name="connsiteY4" fmla="*/ 378705 h 75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942" h="757409" extrusionOk="0">
                <a:moveTo>
                  <a:pt x="0" y="378705"/>
                </a:moveTo>
                <a:cubicBezTo>
                  <a:pt x="11947" y="140751"/>
                  <a:pt x="210352" y="29064"/>
                  <a:pt x="397971" y="0"/>
                </a:cubicBezTo>
                <a:cubicBezTo>
                  <a:pt x="612382" y="-1827"/>
                  <a:pt x="791087" y="166698"/>
                  <a:pt x="795942" y="378705"/>
                </a:cubicBezTo>
                <a:cubicBezTo>
                  <a:pt x="810645" y="543071"/>
                  <a:pt x="589704" y="798332"/>
                  <a:pt x="397971" y="757410"/>
                </a:cubicBezTo>
                <a:cubicBezTo>
                  <a:pt x="223812" y="740690"/>
                  <a:pt x="-57102" y="575722"/>
                  <a:pt x="0" y="37870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998130137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0" name="Diagrama de flujo: conector 119">
            <a:extLst>
              <a:ext uri="{FF2B5EF4-FFF2-40B4-BE49-F238E27FC236}">
                <a16:creationId xmlns:a16="http://schemas.microsoft.com/office/drawing/2014/main" id="{4127A21A-25CE-4D79-B396-5F760E86B679}"/>
              </a:ext>
            </a:extLst>
          </p:cNvPr>
          <p:cNvSpPr/>
          <p:nvPr/>
        </p:nvSpPr>
        <p:spPr>
          <a:xfrm>
            <a:off x="11797186" y="4074720"/>
            <a:ext cx="898554" cy="707524"/>
          </a:xfrm>
          <a:custGeom>
            <a:avLst/>
            <a:gdLst>
              <a:gd name="connsiteX0" fmla="*/ 0 w 898554"/>
              <a:gd name="connsiteY0" fmla="*/ 353762 h 707524"/>
              <a:gd name="connsiteX1" fmla="*/ 449277 w 898554"/>
              <a:gd name="connsiteY1" fmla="*/ 0 h 707524"/>
              <a:gd name="connsiteX2" fmla="*/ 898554 w 898554"/>
              <a:gd name="connsiteY2" fmla="*/ 353762 h 707524"/>
              <a:gd name="connsiteX3" fmla="*/ 449277 w 898554"/>
              <a:gd name="connsiteY3" fmla="*/ 707524 h 707524"/>
              <a:gd name="connsiteX4" fmla="*/ 0 w 898554"/>
              <a:gd name="connsiteY4" fmla="*/ 353762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8554" h="707524" extrusionOk="0">
                <a:moveTo>
                  <a:pt x="0" y="353762"/>
                </a:moveTo>
                <a:cubicBezTo>
                  <a:pt x="14156" y="168406"/>
                  <a:pt x="189449" y="6347"/>
                  <a:pt x="449277" y="0"/>
                </a:cubicBezTo>
                <a:cubicBezTo>
                  <a:pt x="732648" y="32778"/>
                  <a:pt x="911664" y="186468"/>
                  <a:pt x="898554" y="353762"/>
                </a:cubicBezTo>
                <a:cubicBezTo>
                  <a:pt x="917410" y="543988"/>
                  <a:pt x="702573" y="678413"/>
                  <a:pt x="449277" y="707524"/>
                </a:cubicBezTo>
                <a:cubicBezTo>
                  <a:pt x="176100" y="676201"/>
                  <a:pt x="23166" y="504517"/>
                  <a:pt x="0" y="35376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131651389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1" name="Rectángulo 120">
            <a:extLst>
              <a:ext uri="{FF2B5EF4-FFF2-40B4-BE49-F238E27FC236}">
                <a16:creationId xmlns:a16="http://schemas.microsoft.com/office/drawing/2014/main" id="{3C78B6FC-9A3E-4C24-A216-83F1A1668190}"/>
              </a:ext>
            </a:extLst>
          </p:cNvPr>
          <p:cNvSpPr/>
          <p:nvPr/>
        </p:nvSpPr>
        <p:spPr>
          <a:xfrm>
            <a:off x="11333680" y="4682662"/>
            <a:ext cx="573723" cy="648068"/>
          </a:xfrm>
          <a:custGeom>
            <a:avLst/>
            <a:gdLst>
              <a:gd name="connsiteX0" fmla="*/ 0 w 573723"/>
              <a:gd name="connsiteY0" fmla="*/ 0 h 648068"/>
              <a:gd name="connsiteX1" fmla="*/ 573723 w 573723"/>
              <a:gd name="connsiteY1" fmla="*/ 0 h 648068"/>
              <a:gd name="connsiteX2" fmla="*/ 573723 w 573723"/>
              <a:gd name="connsiteY2" fmla="*/ 311073 h 648068"/>
              <a:gd name="connsiteX3" fmla="*/ 573723 w 573723"/>
              <a:gd name="connsiteY3" fmla="*/ 648068 h 648068"/>
              <a:gd name="connsiteX4" fmla="*/ 0 w 573723"/>
              <a:gd name="connsiteY4" fmla="*/ 648068 h 648068"/>
              <a:gd name="connsiteX5" fmla="*/ 0 w 573723"/>
              <a:gd name="connsiteY5" fmla="*/ 330515 h 648068"/>
              <a:gd name="connsiteX6" fmla="*/ 0 w 573723"/>
              <a:gd name="connsiteY6" fmla="*/ 0 h 648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3723" h="648068" extrusionOk="0">
                <a:moveTo>
                  <a:pt x="0" y="0"/>
                </a:moveTo>
                <a:cubicBezTo>
                  <a:pt x="264877" y="-20582"/>
                  <a:pt x="334417" y="41008"/>
                  <a:pt x="573723" y="0"/>
                </a:cubicBezTo>
                <a:cubicBezTo>
                  <a:pt x="583468" y="72404"/>
                  <a:pt x="567362" y="183193"/>
                  <a:pt x="573723" y="311073"/>
                </a:cubicBezTo>
                <a:cubicBezTo>
                  <a:pt x="580084" y="438953"/>
                  <a:pt x="558170" y="530370"/>
                  <a:pt x="573723" y="648068"/>
                </a:cubicBezTo>
                <a:cubicBezTo>
                  <a:pt x="339928" y="679583"/>
                  <a:pt x="169870" y="625098"/>
                  <a:pt x="0" y="648068"/>
                </a:cubicBezTo>
                <a:cubicBezTo>
                  <a:pt x="-2538" y="583365"/>
                  <a:pt x="4541" y="411489"/>
                  <a:pt x="0" y="330515"/>
                </a:cubicBezTo>
                <a:cubicBezTo>
                  <a:pt x="-4541" y="249541"/>
                  <a:pt x="3200" y="72047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3739220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2" name="Diagrama de flujo: extraer 121">
            <a:extLst>
              <a:ext uri="{FF2B5EF4-FFF2-40B4-BE49-F238E27FC236}">
                <a16:creationId xmlns:a16="http://schemas.microsoft.com/office/drawing/2014/main" id="{6FAFABA1-4932-4C2E-83B5-E4799743E6AF}"/>
              </a:ext>
            </a:extLst>
          </p:cNvPr>
          <p:cNvSpPr/>
          <p:nvPr/>
        </p:nvSpPr>
        <p:spPr>
          <a:xfrm>
            <a:off x="11326205" y="3963641"/>
            <a:ext cx="601137" cy="707524"/>
          </a:xfrm>
          <a:custGeom>
            <a:avLst/>
            <a:gdLst>
              <a:gd name="connsiteX0" fmla="*/ 0 w 601137"/>
              <a:gd name="connsiteY0" fmla="*/ 707524 h 707524"/>
              <a:gd name="connsiteX1" fmla="*/ 144273 w 601137"/>
              <a:gd name="connsiteY1" fmla="*/ 367912 h 707524"/>
              <a:gd name="connsiteX2" fmla="*/ 300568 w 601137"/>
              <a:gd name="connsiteY2" fmla="*/ 0 h 707524"/>
              <a:gd name="connsiteX3" fmla="*/ 453858 w 601137"/>
              <a:gd name="connsiteY3" fmla="*/ 360837 h 707524"/>
              <a:gd name="connsiteX4" fmla="*/ 601137 w 601137"/>
              <a:gd name="connsiteY4" fmla="*/ 707524 h 707524"/>
              <a:gd name="connsiteX5" fmla="*/ 300569 w 601137"/>
              <a:gd name="connsiteY5" fmla="*/ 707524 h 707524"/>
              <a:gd name="connsiteX6" fmla="*/ 0 w 601137"/>
              <a:gd name="connsiteY6" fmla="*/ 707524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1137" h="707524" extrusionOk="0">
                <a:moveTo>
                  <a:pt x="0" y="707524"/>
                </a:moveTo>
                <a:cubicBezTo>
                  <a:pt x="6980" y="605163"/>
                  <a:pt x="147884" y="468929"/>
                  <a:pt x="144273" y="367912"/>
                </a:cubicBezTo>
                <a:cubicBezTo>
                  <a:pt x="140662" y="266895"/>
                  <a:pt x="238504" y="173516"/>
                  <a:pt x="300568" y="0"/>
                </a:cubicBezTo>
                <a:cubicBezTo>
                  <a:pt x="381369" y="139467"/>
                  <a:pt x="354933" y="201392"/>
                  <a:pt x="453858" y="360837"/>
                </a:cubicBezTo>
                <a:cubicBezTo>
                  <a:pt x="552783" y="520282"/>
                  <a:pt x="546053" y="604999"/>
                  <a:pt x="601137" y="707524"/>
                </a:cubicBezTo>
                <a:cubicBezTo>
                  <a:pt x="501852" y="739088"/>
                  <a:pt x="431125" y="680233"/>
                  <a:pt x="300569" y="707524"/>
                </a:cubicBezTo>
                <a:cubicBezTo>
                  <a:pt x="170013" y="734815"/>
                  <a:pt x="100819" y="680764"/>
                  <a:pt x="0" y="70752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51881885">
                  <a:prstGeom prst="flowChartExtra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3" name="Rectángulo 122">
            <a:extLst>
              <a:ext uri="{FF2B5EF4-FFF2-40B4-BE49-F238E27FC236}">
                <a16:creationId xmlns:a16="http://schemas.microsoft.com/office/drawing/2014/main" id="{81123BF3-949C-494F-943F-71E2F663E47A}"/>
              </a:ext>
            </a:extLst>
          </p:cNvPr>
          <p:cNvSpPr/>
          <p:nvPr/>
        </p:nvSpPr>
        <p:spPr>
          <a:xfrm>
            <a:off x="4981414" y="5175578"/>
            <a:ext cx="460968" cy="316851"/>
          </a:xfrm>
          <a:custGeom>
            <a:avLst/>
            <a:gdLst>
              <a:gd name="connsiteX0" fmla="*/ 0 w 460968"/>
              <a:gd name="connsiteY0" fmla="*/ 0 h 316851"/>
              <a:gd name="connsiteX1" fmla="*/ 460968 w 460968"/>
              <a:gd name="connsiteY1" fmla="*/ 0 h 316851"/>
              <a:gd name="connsiteX2" fmla="*/ 460968 w 460968"/>
              <a:gd name="connsiteY2" fmla="*/ 316851 h 316851"/>
              <a:gd name="connsiteX3" fmla="*/ 0 w 460968"/>
              <a:gd name="connsiteY3" fmla="*/ 316851 h 316851"/>
              <a:gd name="connsiteX4" fmla="*/ 0 w 460968"/>
              <a:gd name="connsiteY4" fmla="*/ 0 h 316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0968" h="316851" extrusionOk="0">
                <a:moveTo>
                  <a:pt x="0" y="0"/>
                </a:moveTo>
                <a:cubicBezTo>
                  <a:pt x="126223" y="-38519"/>
                  <a:pt x="336699" y="48217"/>
                  <a:pt x="460968" y="0"/>
                </a:cubicBezTo>
                <a:cubicBezTo>
                  <a:pt x="478763" y="99325"/>
                  <a:pt x="439494" y="172993"/>
                  <a:pt x="460968" y="316851"/>
                </a:cubicBezTo>
                <a:cubicBezTo>
                  <a:pt x="328381" y="364133"/>
                  <a:pt x="106577" y="291315"/>
                  <a:pt x="0" y="316851"/>
                </a:cubicBezTo>
                <a:cubicBezTo>
                  <a:pt x="-20980" y="230104"/>
                  <a:pt x="22437" y="104819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0773395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4" name="Rectángulo 123">
            <a:extLst>
              <a:ext uri="{FF2B5EF4-FFF2-40B4-BE49-F238E27FC236}">
                <a16:creationId xmlns:a16="http://schemas.microsoft.com/office/drawing/2014/main" id="{2FE2EEB9-85C6-4AF5-B3DF-803A82828618}"/>
              </a:ext>
            </a:extLst>
          </p:cNvPr>
          <p:cNvSpPr/>
          <p:nvPr/>
        </p:nvSpPr>
        <p:spPr>
          <a:xfrm>
            <a:off x="7256519" y="4655758"/>
            <a:ext cx="573723" cy="648068"/>
          </a:xfrm>
          <a:custGeom>
            <a:avLst/>
            <a:gdLst>
              <a:gd name="connsiteX0" fmla="*/ 0 w 573723"/>
              <a:gd name="connsiteY0" fmla="*/ 0 h 648068"/>
              <a:gd name="connsiteX1" fmla="*/ 573723 w 573723"/>
              <a:gd name="connsiteY1" fmla="*/ 0 h 648068"/>
              <a:gd name="connsiteX2" fmla="*/ 573723 w 573723"/>
              <a:gd name="connsiteY2" fmla="*/ 324034 h 648068"/>
              <a:gd name="connsiteX3" fmla="*/ 573723 w 573723"/>
              <a:gd name="connsiteY3" fmla="*/ 648068 h 648068"/>
              <a:gd name="connsiteX4" fmla="*/ 0 w 573723"/>
              <a:gd name="connsiteY4" fmla="*/ 648068 h 648068"/>
              <a:gd name="connsiteX5" fmla="*/ 0 w 573723"/>
              <a:gd name="connsiteY5" fmla="*/ 311073 h 648068"/>
              <a:gd name="connsiteX6" fmla="*/ 0 w 573723"/>
              <a:gd name="connsiteY6" fmla="*/ 0 h 648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3723" h="648068" extrusionOk="0">
                <a:moveTo>
                  <a:pt x="0" y="0"/>
                </a:moveTo>
                <a:cubicBezTo>
                  <a:pt x="158768" y="-10624"/>
                  <a:pt x="390103" y="18197"/>
                  <a:pt x="573723" y="0"/>
                </a:cubicBezTo>
                <a:cubicBezTo>
                  <a:pt x="605786" y="98002"/>
                  <a:pt x="569333" y="252505"/>
                  <a:pt x="573723" y="324034"/>
                </a:cubicBezTo>
                <a:cubicBezTo>
                  <a:pt x="578113" y="395563"/>
                  <a:pt x="568096" y="513683"/>
                  <a:pt x="573723" y="648068"/>
                </a:cubicBezTo>
                <a:cubicBezTo>
                  <a:pt x="453823" y="683179"/>
                  <a:pt x="238253" y="636478"/>
                  <a:pt x="0" y="648068"/>
                </a:cubicBezTo>
                <a:cubicBezTo>
                  <a:pt x="-3214" y="511193"/>
                  <a:pt x="10773" y="477748"/>
                  <a:pt x="0" y="311073"/>
                </a:cubicBezTo>
                <a:cubicBezTo>
                  <a:pt x="-10773" y="144399"/>
                  <a:pt x="25289" y="119059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51712609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5" name="Diagrama de flujo: extraer 124">
            <a:extLst>
              <a:ext uri="{FF2B5EF4-FFF2-40B4-BE49-F238E27FC236}">
                <a16:creationId xmlns:a16="http://schemas.microsoft.com/office/drawing/2014/main" id="{32412FCF-BA27-4C95-A2BA-DB05834265AD}"/>
              </a:ext>
            </a:extLst>
          </p:cNvPr>
          <p:cNvSpPr/>
          <p:nvPr/>
        </p:nvSpPr>
        <p:spPr>
          <a:xfrm>
            <a:off x="7249044" y="3936737"/>
            <a:ext cx="601137" cy="707524"/>
          </a:xfrm>
          <a:custGeom>
            <a:avLst/>
            <a:gdLst>
              <a:gd name="connsiteX0" fmla="*/ 0 w 601137"/>
              <a:gd name="connsiteY0" fmla="*/ 707524 h 707524"/>
              <a:gd name="connsiteX1" fmla="*/ 156295 w 601137"/>
              <a:gd name="connsiteY1" fmla="*/ 339612 h 707524"/>
              <a:gd name="connsiteX2" fmla="*/ 300568 w 601137"/>
              <a:gd name="connsiteY2" fmla="*/ 0 h 707524"/>
              <a:gd name="connsiteX3" fmla="*/ 441835 w 601137"/>
              <a:gd name="connsiteY3" fmla="*/ 332536 h 707524"/>
              <a:gd name="connsiteX4" fmla="*/ 601137 w 601137"/>
              <a:gd name="connsiteY4" fmla="*/ 707524 h 707524"/>
              <a:gd name="connsiteX5" fmla="*/ 318603 w 601137"/>
              <a:gd name="connsiteY5" fmla="*/ 707524 h 707524"/>
              <a:gd name="connsiteX6" fmla="*/ 0 w 601137"/>
              <a:gd name="connsiteY6" fmla="*/ 707524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1137" h="707524" extrusionOk="0">
                <a:moveTo>
                  <a:pt x="0" y="707524"/>
                </a:moveTo>
                <a:cubicBezTo>
                  <a:pt x="45158" y="593814"/>
                  <a:pt x="108971" y="471546"/>
                  <a:pt x="156295" y="339612"/>
                </a:cubicBezTo>
                <a:cubicBezTo>
                  <a:pt x="203619" y="207678"/>
                  <a:pt x="302508" y="85622"/>
                  <a:pt x="300568" y="0"/>
                </a:cubicBezTo>
                <a:cubicBezTo>
                  <a:pt x="393947" y="149049"/>
                  <a:pt x="375405" y="220781"/>
                  <a:pt x="441835" y="332536"/>
                </a:cubicBezTo>
                <a:cubicBezTo>
                  <a:pt x="508265" y="444291"/>
                  <a:pt x="542028" y="634639"/>
                  <a:pt x="601137" y="707524"/>
                </a:cubicBezTo>
                <a:cubicBezTo>
                  <a:pt x="517292" y="718168"/>
                  <a:pt x="459169" y="677564"/>
                  <a:pt x="318603" y="707524"/>
                </a:cubicBezTo>
                <a:cubicBezTo>
                  <a:pt x="178037" y="737484"/>
                  <a:pt x="102105" y="698795"/>
                  <a:pt x="0" y="70752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194225290">
                  <a:prstGeom prst="flowChartExtra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6" name="Cilindro 125">
            <a:extLst>
              <a:ext uri="{FF2B5EF4-FFF2-40B4-BE49-F238E27FC236}">
                <a16:creationId xmlns:a16="http://schemas.microsoft.com/office/drawing/2014/main" id="{CDAABB77-615F-40FB-A6D0-0CE263691651}"/>
              </a:ext>
            </a:extLst>
          </p:cNvPr>
          <p:cNvSpPr/>
          <p:nvPr/>
        </p:nvSpPr>
        <p:spPr>
          <a:xfrm>
            <a:off x="7744343" y="3563344"/>
            <a:ext cx="294499" cy="1764181"/>
          </a:xfrm>
          <a:custGeom>
            <a:avLst/>
            <a:gdLst>
              <a:gd name="connsiteX0" fmla="*/ 0 w 294499"/>
              <a:gd name="connsiteY0" fmla="*/ 36812 h 1764181"/>
              <a:gd name="connsiteX1" fmla="*/ 147250 w 294499"/>
              <a:gd name="connsiteY1" fmla="*/ 73624 h 1764181"/>
              <a:gd name="connsiteX2" fmla="*/ 294500 w 294499"/>
              <a:gd name="connsiteY2" fmla="*/ 36812 h 1764181"/>
              <a:gd name="connsiteX3" fmla="*/ 294499 w 294499"/>
              <a:gd name="connsiteY3" fmla="*/ 1727369 h 1764181"/>
              <a:gd name="connsiteX4" fmla="*/ 147249 w 294499"/>
              <a:gd name="connsiteY4" fmla="*/ 1764181 h 1764181"/>
              <a:gd name="connsiteX5" fmla="*/ -1 w 294499"/>
              <a:gd name="connsiteY5" fmla="*/ 1727369 h 1764181"/>
              <a:gd name="connsiteX6" fmla="*/ 0 w 294499"/>
              <a:gd name="connsiteY6" fmla="*/ 36812 h 1764181"/>
              <a:gd name="connsiteX0" fmla="*/ 0 w 294499"/>
              <a:gd name="connsiteY0" fmla="*/ 36812 h 1764181"/>
              <a:gd name="connsiteX1" fmla="*/ 147250 w 294499"/>
              <a:gd name="connsiteY1" fmla="*/ 0 h 1764181"/>
              <a:gd name="connsiteX2" fmla="*/ 294500 w 294499"/>
              <a:gd name="connsiteY2" fmla="*/ 36812 h 1764181"/>
              <a:gd name="connsiteX3" fmla="*/ 147250 w 294499"/>
              <a:gd name="connsiteY3" fmla="*/ 73624 h 1764181"/>
              <a:gd name="connsiteX4" fmla="*/ 0 w 294499"/>
              <a:gd name="connsiteY4" fmla="*/ 36812 h 1764181"/>
              <a:gd name="connsiteX0" fmla="*/ 294499 w 294499"/>
              <a:gd name="connsiteY0" fmla="*/ 36812 h 1764181"/>
              <a:gd name="connsiteX1" fmla="*/ 147249 w 294499"/>
              <a:gd name="connsiteY1" fmla="*/ 73624 h 1764181"/>
              <a:gd name="connsiteX2" fmla="*/ -1 w 294499"/>
              <a:gd name="connsiteY2" fmla="*/ 36812 h 1764181"/>
              <a:gd name="connsiteX3" fmla="*/ 147249 w 294499"/>
              <a:gd name="connsiteY3" fmla="*/ 0 h 1764181"/>
              <a:gd name="connsiteX4" fmla="*/ 294499 w 294499"/>
              <a:gd name="connsiteY4" fmla="*/ 36812 h 1764181"/>
              <a:gd name="connsiteX5" fmla="*/ 294499 w 294499"/>
              <a:gd name="connsiteY5" fmla="*/ 583425 h 1764181"/>
              <a:gd name="connsiteX6" fmla="*/ 294499 w 294499"/>
              <a:gd name="connsiteY6" fmla="*/ 1180756 h 1764181"/>
              <a:gd name="connsiteX7" fmla="*/ 294499 w 294499"/>
              <a:gd name="connsiteY7" fmla="*/ 1727369 h 1764181"/>
              <a:gd name="connsiteX8" fmla="*/ 147249 w 294499"/>
              <a:gd name="connsiteY8" fmla="*/ 1764181 h 1764181"/>
              <a:gd name="connsiteX9" fmla="*/ -1 w 294499"/>
              <a:gd name="connsiteY9" fmla="*/ 1727369 h 1764181"/>
              <a:gd name="connsiteX10" fmla="*/ 0 w 294499"/>
              <a:gd name="connsiteY10" fmla="*/ 36812 h 17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4499" h="1764181" stroke="0" extrusionOk="0">
                <a:moveTo>
                  <a:pt x="0" y="36812"/>
                </a:moveTo>
                <a:cubicBezTo>
                  <a:pt x="2897" y="72066"/>
                  <a:pt x="60502" y="66587"/>
                  <a:pt x="147250" y="73624"/>
                </a:cubicBezTo>
                <a:cubicBezTo>
                  <a:pt x="229879" y="74735"/>
                  <a:pt x="289263" y="57521"/>
                  <a:pt x="294500" y="36812"/>
                </a:cubicBezTo>
                <a:cubicBezTo>
                  <a:pt x="295599" y="657560"/>
                  <a:pt x="129661" y="1129349"/>
                  <a:pt x="294499" y="1727369"/>
                </a:cubicBezTo>
                <a:cubicBezTo>
                  <a:pt x="277346" y="1752532"/>
                  <a:pt x="229290" y="1765501"/>
                  <a:pt x="147249" y="1764181"/>
                </a:cubicBezTo>
                <a:cubicBezTo>
                  <a:pt x="63623" y="1766756"/>
                  <a:pt x="-5814" y="1748378"/>
                  <a:pt x="-1" y="1727369"/>
                </a:cubicBezTo>
                <a:cubicBezTo>
                  <a:pt x="26871" y="1166739"/>
                  <a:pt x="-30314" y="722350"/>
                  <a:pt x="0" y="36812"/>
                </a:cubicBezTo>
                <a:close/>
              </a:path>
              <a:path w="294499" h="1764181" fill="lighten" stroke="0" extrusionOk="0">
                <a:moveTo>
                  <a:pt x="0" y="36812"/>
                </a:moveTo>
                <a:cubicBezTo>
                  <a:pt x="-3932" y="7682"/>
                  <a:pt x="72725" y="-3082"/>
                  <a:pt x="147250" y="0"/>
                </a:cubicBezTo>
                <a:cubicBezTo>
                  <a:pt x="232454" y="1598"/>
                  <a:pt x="293345" y="17182"/>
                  <a:pt x="294500" y="36812"/>
                </a:cubicBezTo>
                <a:cubicBezTo>
                  <a:pt x="294615" y="48535"/>
                  <a:pt x="226218" y="79421"/>
                  <a:pt x="147250" y="73624"/>
                </a:cubicBezTo>
                <a:cubicBezTo>
                  <a:pt x="66315" y="76738"/>
                  <a:pt x="-593" y="58999"/>
                  <a:pt x="0" y="36812"/>
                </a:cubicBezTo>
                <a:close/>
              </a:path>
              <a:path w="294499" h="1764181" fill="none" extrusionOk="0">
                <a:moveTo>
                  <a:pt x="294499" y="36812"/>
                </a:moveTo>
                <a:cubicBezTo>
                  <a:pt x="295079" y="53759"/>
                  <a:pt x="231275" y="74929"/>
                  <a:pt x="147249" y="73624"/>
                </a:cubicBezTo>
                <a:cubicBezTo>
                  <a:pt x="62894" y="75507"/>
                  <a:pt x="-2119" y="55381"/>
                  <a:pt x="-1" y="36812"/>
                </a:cubicBezTo>
                <a:cubicBezTo>
                  <a:pt x="-3328" y="11994"/>
                  <a:pt x="85453" y="1592"/>
                  <a:pt x="147249" y="0"/>
                </a:cubicBezTo>
                <a:cubicBezTo>
                  <a:pt x="230524" y="1089"/>
                  <a:pt x="298017" y="20885"/>
                  <a:pt x="294499" y="36812"/>
                </a:cubicBezTo>
                <a:cubicBezTo>
                  <a:pt x="323420" y="309732"/>
                  <a:pt x="262447" y="441841"/>
                  <a:pt x="294499" y="583425"/>
                </a:cubicBezTo>
                <a:cubicBezTo>
                  <a:pt x="326551" y="725009"/>
                  <a:pt x="247605" y="1040485"/>
                  <a:pt x="294499" y="1180756"/>
                </a:cubicBezTo>
                <a:cubicBezTo>
                  <a:pt x="341393" y="1321027"/>
                  <a:pt x="288124" y="1534334"/>
                  <a:pt x="294499" y="1727369"/>
                </a:cubicBezTo>
                <a:cubicBezTo>
                  <a:pt x="294976" y="1738624"/>
                  <a:pt x="239058" y="1769546"/>
                  <a:pt x="147249" y="1764181"/>
                </a:cubicBezTo>
                <a:cubicBezTo>
                  <a:pt x="63672" y="1758794"/>
                  <a:pt x="1516" y="1748963"/>
                  <a:pt x="-1" y="1727369"/>
                </a:cubicBezTo>
                <a:cubicBezTo>
                  <a:pt x="124225" y="1189241"/>
                  <a:pt x="21297" y="592550"/>
                  <a:pt x="0" y="36812"/>
                </a:cubicBezTo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384552473">
                  <a:prstGeom prst="ca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7" name="Diagrama de flujo: conector 126">
            <a:extLst>
              <a:ext uri="{FF2B5EF4-FFF2-40B4-BE49-F238E27FC236}">
                <a16:creationId xmlns:a16="http://schemas.microsoft.com/office/drawing/2014/main" id="{E89EE93F-4D6E-4663-8240-B4B03FFFEDF4}"/>
              </a:ext>
            </a:extLst>
          </p:cNvPr>
          <p:cNvSpPr/>
          <p:nvPr/>
        </p:nvSpPr>
        <p:spPr>
          <a:xfrm>
            <a:off x="6512147" y="4521275"/>
            <a:ext cx="795942" cy="757409"/>
          </a:xfrm>
          <a:custGeom>
            <a:avLst/>
            <a:gdLst>
              <a:gd name="connsiteX0" fmla="*/ 0 w 795942"/>
              <a:gd name="connsiteY0" fmla="*/ 378705 h 757409"/>
              <a:gd name="connsiteX1" fmla="*/ 397971 w 795942"/>
              <a:gd name="connsiteY1" fmla="*/ 0 h 757409"/>
              <a:gd name="connsiteX2" fmla="*/ 795942 w 795942"/>
              <a:gd name="connsiteY2" fmla="*/ 378705 h 757409"/>
              <a:gd name="connsiteX3" fmla="*/ 397971 w 795942"/>
              <a:gd name="connsiteY3" fmla="*/ 757410 h 757409"/>
              <a:gd name="connsiteX4" fmla="*/ 0 w 795942"/>
              <a:gd name="connsiteY4" fmla="*/ 378705 h 75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942" h="757409" extrusionOk="0">
                <a:moveTo>
                  <a:pt x="0" y="378705"/>
                </a:moveTo>
                <a:cubicBezTo>
                  <a:pt x="-6126" y="167643"/>
                  <a:pt x="163535" y="-23032"/>
                  <a:pt x="397971" y="0"/>
                </a:cubicBezTo>
                <a:cubicBezTo>
                  <a:pt x="603908" y="19062"/>
                  <a:pt x="777947" y="160798"/>
                  <a:pt x="795942" y="378705"/>
                </a:cubicBezTo>
                <a:cubicBezTo>
                  <a:pt x="773170" y="571915"/>
                  <a:pt x="578393" y="792667"/>
                  <a:pt x="397971" y="757410"/>
                </a:cubicBezTo>
                <a:cubicBezTo>
                  <a:pt x="144046" y="734446"/>
                  <a:pt x="-22093" y="599707"/>
                  <a:pt x="0" y="37870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91172170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8" name="Diagrama de flujo: conector 127">
            <a:extLst>
              <a:ext uri="{FF2B5EF4-FFF2-40B4-BE49-F238E27FC236}">
                <a16:creationId xmlns:a16="http://schemas.microsoft.com/office/drawing/2014/main" id="{EB77B549-9B0D-4CDF-9977-79EA7148BC77}"/>
              </a:ext>
            </a:extLst>
          </p:cNvPr>
          <p:cNvSpPr/>
          <p:nvPr/>
        </p:nvSpPr>
        <p:spPr>
          <a:xfrm>
            <a:off x="6554384" y="4047947"/>
            <a:ext cx="771342" cy="707524"/>
          </a:xfrm>
          <a:custGeom>
            <a:avLst/>
            <a:gdLst>
              <a:gd name="connsiteX0" fmla="*/ 0 w 771342"/>
              <a:gd name="connsiteY0" fmla="*/ 353762 h 707524"/>
              <a:gd name="connsiteX1" fmla="*/ 385671 w 771342"/>
              <a:gd name="connsiteY1" fmla="*/ 0 h 707524"/>
              <a:gd name="connsiteX2" fmla="*/ 771342 w 771342"/>
              <a:gd name="connsiteY2" fmla="*/ 353762 h 707524"/>
              <a:gd name="connsiteX3" fmla="*/ 385671 w 771342"/>
              <a:gd name="connsiteY3" fmla="*/ 707524 h 707524"/>
              <a:gd name="connsiteX4" fmla="*/ 0 w 771342"/>
              <a:gd name="connsiteY4" fmla="*/ 353762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1342" h="707524" extrusionOk="0">
                <a:moveTo>
                  <a:pt x="0" y="353762"/>
                </a:moveTo>
                <a:cubicBezTo>
                  <a:pt x="-13112" y="157559"/>
                  <a:pt x="182206" y="-3735"/>
                  <a:pt x="385671" y="0"/>
                </a:cubicBezTo>
                <a:cubicBezTo>
                  <a:pt x="591773" y="47728"/>
                  <a:pt x="755605" y="116089"/>
                  <a:pt x="771342" y="353762"/>
                </a:cubicBezTo>
                <a:cubicBezTo>
                  <a:pt x="810221" y="599409"/>
                  <a:pt x="602574" y="702049"/>
                  <a:pt x="385671" y="707524"/>
                </a:cubicBezTo>
                <a:cubicBezTo>
                  <a:pt x="207258" y="707277"/>
                  <a:pt x="-17351" y="536914"/>
                  <a:pt x="0" y="35376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553169054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29" name="Conector recto 128">
            <a:extLst>
              <a:ext uri="{FF2B5EF4-FFF2-40B4-BE49-F238E27FC236}">
                <a16:creationId xmlns:a16="http://schemas.microsoft.com/office/drawing/2014/main" id="{C8788F77-C648-4CF0-9476-03A56EFF9518}"/>
              </a:ext>
            </a:extLst>
          </p:cNvPr>
          <p:cNvCxnSpPr>
            <a:cxnSpLocks/>
            <a:stCxn id="128" idx="7"/>
          </p:cNvCxnSpPr>
          <p:nvPr/>
        </p:nvCxnSpPr>
        <p:spPr>
          <a:xfrm>
            <a:off x="7212766" y="4151561"/>
            <a:ext cx="1046721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ector recto 129">
            <a:extLst>
              <a:ext uri="{FF2B5EF4-FFF2-40B4-BE49-F238E27FC236}">
                <a16:creationId xmlns:a16="http://schemas.microsoft.com/office/drawing/2014/main" id="{675FB09A-32AA-4FC2-A2AD-F3927555276E}"/>
              </a:ext>
            </a:extLst>
          </p:cNvPr>
          <p:cNvCxnSpPr/>
          <p:nvPr/>
        </p:nvCxnSpPr>
        <p:spPr>
          <a:xfrm>
            <a:off x="8259487" y="4149080"/>
            <a:ext cx="0" cy="11296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recto 130">
            <a:extLst>
              <a:ext uri="{FF2B5EF4-FFF2-40B4-BE49-F238E27FC236}">
                <a16:creationId xmlns:a16="http://schemas.microsoft.com/office/drawing/2014/main" id="{D2CD8B6B-591B-44E9-AA7F-B292655A63C7}"/>
              </a:ext>
            </a:extLst>
          </p:cNvPr>
          <p:cNvCxnSpPr/>
          <p:nvPr/>
        </p:nvCxnSpPr>
        <p:spPr>
          <a:xfrm>
            <a:off x="7462564" y="2636911"/>
            <a:ext cx="252028" cy="1259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onector recto 131">
            <a:extLst>
              <a:ext uri="{FF2B5EF4-FFF2-40B4-BE49-F238E27FC236}">
                <a16:creationId xmlns:a16="http://schemas.microsoft.com/office/drawing/2014/main" id="{12A46505-7B52-4C45-93EB-45DAB09DDB6A}"/>
              </a:ext>
            </a:extLst>
          </p:cNvPr>
          <p:cNvCxnSpPr/>
          <p:nvPr/>
        </p:nvCxnSpPr>
        <p:spPr>
          <a:xfrm>
            <a:off x="7714592" y="2758808"/>
            <a:ext cx="0" cy="8180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ector recto 132">
            <a:extLst>
              <a:ext uri="{FF2B5EF4-FFF2-40B4-BE49-F238E27FC236}">
                <a16:creationId xmlns:a16="http://schemas.microsoft.com/office/drawing/2014/main" id="{E93BC0C2-FAC7-4FEE-B0BE-2E29A2B268AA}"/>
              </a:ext>
            </a:extLst>
          </p:cNvPr>
          <p:cNvCxnSpPr/>
          <p:nvPr/>
        </p:nvCxnSpPr>
        <p:spPr>
          <a:xfrm flipH="1">
            <a:off x="7588578" y="2840617"/>
            <a:ext cx="126014" cy="8432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81EF2123-58F3-4CB3-85A0-72C678F9D6CE}"/>
              </a:ext>
            </a:extLst>
          </p:cNvPr>
          <p:cNvCxnSpPr/>
          <p:nvPr/>
        </p:nvCxnSpPr>
        <p:spPr>
          <a:xfrm>
            <a:off x="7588578" y="2921263"/>
            <a:ext cx="0" cy="12893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recto 134">
            <a:extLst>
              <a:ext uri="{FF2B5EF4-FFF2-40B4-BE49-F238E27FC236}">
                <a16:creationId xmlns:a16="http://schemas.microsoft.com/office/drawing/2014/main" id="{8FF3BD92-38B0-4AB3-8E82-9A3E783457D8}"/>
              </a:ext>
            </a:extLst>
          </p:cNvPr>
          <p:cNvCxnSpPr/>
          <p:nvPr/>
        </p:nvCxnSpPr>
        <p:spPr>
          <a:xfrm>
            <a:off x="7072400" y="2758808"/>
            <a:ext cx="516178" cy="166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ector recto 135">
            <a:extLst>
              <a:ext uri="{FF2B5EF4-FFF2-40B4-BE49-F238E27FC236}">
                <a16:creationId xmlns:a16="http://schemas.microsoft.com/office/drawing/2014/main" id="{A675C3D3-D2ED-49F1-A3E8-7AE7F3D8D1D5}"/>
              </a:ext>
            </a:extLst>
          </p:cNvPr>
          <p:cNvCxnSpPr>
            <a:endCxn id="128" idx="7"/>
          </p:cNvCxnSpPr>
          <p:nvPr/>
        </p:nvCxnSpPr>
        <p:spPr>
          <a:xfrm flipH="1">
            <a:off x="7212766" y="2831116"/>
            <a:ext cx="58624" cy="132044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Conector recto 136">
            <a:extLst>
              <a:ext uri="{FF2B5EF4-FFF2-40B4-BE49-F238E27FC236}">
                <a16:creationId xmlns:a16="http://schemas.microsoft.com/office/drawing/2014/main" id="{44E0A624-F109-4BF3-9637-B4856DCD6B09}"/>
              </a:ext>
            </a:extLst>
          </p:cNvPr>
          <p:cNvCxnSpPr/>
          <p:nvPr/>
        </p:nvCxnSpPr>
        <p:spPr>
          <a:xfrm>
            <a:off x="7581588" y="3847361"/>
            <a:ext cx="3790288" cy="2772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ector recto 137">
            <a:extLst>
              <a:ext uri="{FF2B5EF4-FFF2-40B4-BE49-F238E27FC236}">
                <a16:creationId xmlns:a16="http://schemas.microsoft.com/office/drawing/2014/main" id="{CBE25E69-0ADE-4287-AEC9-00946D3DAE63}"/>
              </a:ext>
            </a:extLst>
          </p:cNvPr>
          <p:cNvCxnSpPr>
            <a:cxnSpLocks/>
          </p:cNvCxnSpPr>
          <p:nvPr/>
        </p:nvCxnSpPr>
        <p:spPr>
          <a:xfrm>
            <a:off x="11257371" y="2699870"/>
            <a:ext cx="93625" cy="116811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ector recto 138">
            <a:extLst>
              <a:ext uri="{FF2B5EF4-FFF2-40B4-BE49-F238E27FC236}">
                <a16:creationId xmlns:a16="http://schemas.microsoft.com/office/drawing/2014/main" id="{640FF290-2BC8-4D49-94D3-E383A57E6098}"/>
              </a:ext>
            </a:extLst>
          </p:cNvPr>
          <p:cNvCxnSpPr/>
          <p:nvPr/>
        </p:nvCxnSpPr>
        <p:spPr>
          <a:xfrm flipH="1">
            <a:off x="11587192" y="2528900"/>
            <a:ext cx="142439" cy="114712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Conector recto 139">
            <a:extLst>
              <a:ext uri="{FF2B5EF4-FFF2-40B4-BE49-F238E27FC236}">
                <a16:creationId xmlns:a16="http://schemas.microsoft.com/office/drawing/2014/main" id="{E4BA645F-F50D-456F-8CF9-6EE20AAFE98D}"/>
              </a:ext>
            </a:extLst>
          </p:cNvPr>
          <p:cNvCxnSpPr/>
          <p:nvPr/>
        </p:nvCxnSpPr>
        <p:spPr>
          <a:xfrm>
            <a:off x="11581621" y="3683392"/>
            <a:ext cx="38920" cy="6340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ector recto 140">
            <a:extLst>
              <a:ext uri="{FF2B5EF4-FFF2-40B4-BE49-F238E27FC236}">
                <a16:creationId xmlns:a16="http://schemas.microsoft.com/office/drawing/2014/main" id="{A0FC0244-9256-4389-BCBB-3F6FACBDAD3D}"/>
              </a:ext>
            </a:extLst>
          </p:cNvPr>
          <p:cNvCxnSpPr/>
          <p:nvPr/>
        </p:nvCxnSpPr>
        <p:spPr>
          <a:xfrm flipH="1">
            <a:off x="10049580" y="4149080"/>
            <a:ext cx="1891472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ector recto 141">
            <a:extLst>
              <a:ext uri="{FF2B5EF4-FFF2-40B4-BE49-F238E27FC236}">
                <a16:creationId xmlns:a16="http://schemas.microsoft.com/office/drawing/2014/main" id="{2B9027B0-CAD9-4A0C-9BD2-FFC53415E776}"/>
              </a:ext>
            </a:extLst>
          </p:cNvPr>
          <p:cNvCxnSpPr/>
          <p:nvPr/>
        </p:nvCxnSpPr>
        <p:spPr>
          <a:xfrm>
            <a:off x="10054852" y="4149080"/>
            <a:ext cx="0" cy="12165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Conector recto 142">
            <a:extLst>
              <a:ext uri="{FF2B5EF4-FFF2-40B4-BE49-F238E27FC236}">
                <a16:creationId xmlns:a16="http://schemas.microsoft.com/office/drawing/2014/main" id="{CB359F64-0DAD-4282-9F3C-83C2A8A04B53}"/>
              </a:ext>
            </a:extLst>
          </p:cNvPr>
          <p:cNvCxnSpPr/>
          <p:nvPr/>
        </p:nvCxnSpPr>
        <p:spPr>
          <a:xfrm flipH="1">
            <a:off x="11244964" y="2528900"/>
            <a:ext cx="356117" cy="17097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Diagrama de flujo: conector 143">
            <a:extLst>
              <a:ext uri="{FF2B5EF4-FFF2-40B4-BE49-F238E27FC236}">
                <a16:creationId xmlns:a16="http://schemas.microsoft.com/office/drawing/2014/main" id="{203A15A9-24BE-44F3-9830-EB9CAFD248F5}"/>
              </a:ext>
            </a:extLst>
          </p:cNvPr>
          <p:cNvSpPr/>
          <p:nvPr/>
        </p:nvSpPr>
        <p:spPr>
          <a:xfrm>
            <a:off x="10553868" y="1525498"/>
            <a:ext cx="450048" cy="736693"/>
          </a:xfrm>
          <a:custGeom>
            <a:avLst/>
            <a:gdLst>
              <a:gd name="connsiteX0" fmla="*/ 0 w 450048"/>
              <a:gd name="connsiteY0" fmla="*/ 368347 h 736693"/>
              <a:gd name="connsiteX1" fmla="*/ 225024 w 450048"/>
              <a:gd name="connsiteY1" fmla="*/ 0 h 736693"/>
              <a:gd name="connsiteX2" fmla="*/ 450048 w 450048"/>
              <a:gd name="connsiteY2" fmla="*/ 368347 h 736693"/>
              <a:gd name="connsiteX3" fmla="*/ 225024 w 450048"/>
              <a:gd name="connsiteY3" fmla="*/ 736694 h 736693"/>
              <a:gd name="connsiteX4" fmla="*/ 0 w 450048"/>
              <a:gd name="connsiteY4" fmla="*/ 368347 h 73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0048" h="736693" extrusionOk="0">
                <a:moveTo>
                  <a:pt x="0" y="368347"/>
                </a:moveTo>
                <a:cubicBezTo>
                  <a:pt x="-6975" y="161481"/>
                  <a:pt x="111872" y="-21155"/>
                  <a:pt x="225024" y="0"/>
                </a:cubicBezTo>
                <a:cubicBezTo>
                  <a:pt x="358246" y="806"/>
                  <a:pt x="449701" y="191292"/>
                  <a:pt x="450048" y="368347"/>
                </a:cubicBezTo>
                <a:cubicBezTo>
                  <a:pt x="453364" y="574998"/>
                  <a:pt x="371663" y="719991"/>
                  <a:pt x="225024" y="736694"/>
                </a:cubicBezTo>
                <a:cubicBezTo>
                  <a:pt x="113921" y="730305"/>
                  <a:pt x="14859" y="528760"/>
                  <a:pt x="0" y="36834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489491166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45" name="Conector recto 144">
            <a:extLst>
              <a:ext uri="{FF2B5EF4-FFF2-40B4-BE49-F238E27FC236}">
                <a16:creationId xmlns:a16="http://schemas.microsoft.com/office/drawing/2014/main" id="{1AAFB5B2-CEED-482A-B09A-FC235658E3CD}"/>
              </a:ext>
            </a:extLst>
          </p:cNvPr>
          <p:cNvCxnSpPr/>
          <p:nvPr/>
        </p:nvCxnSpPr>
        <p:spPr>
          <a:xfrm>
            <a:off x="8478758" y="1823541"/>
            <a:ext cx="230013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Conector recto 145">
            <a:extLst>
              <a:ext uri="{FF2B5EF4-FFF2-40B4-BE49-F238E27FC236}">
                <a16:creationId xmlns:a16="http://schemas.microsoft.com/office/drawing/2014/main" id="{FA3CC507-7886-433C-8500-260CBA84A372}"/>
              </a:ext>
            </a:extLst>
          </p:cNvPr>
          <p:cNvCxnSpPr/>
          <p:nvPr/>
        </p:nvCxnSpPr>
        <p:spPr>
          <a:xfrm>
            <a:off x="8326660" y="2065434"/>
            <a:ext cx="2452232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Conector recto 146">
            <a:extLst>
              <a:ext uri="{FF2B5EF4-FFF2-40B4-BE49-F238E27FC236}">
                <a16:creationId xmlns:a16="http://schemas.microsoft.com/office/drawing/2014/main" id="{403E7386-C3A9-4CE9-9E77-35226D6F506B}"/>
              </a:ext>
            </a:extLst>
          </p:cNvPr>
          <p:cNvCxnSpPr/>
          <p:nvPr/>
        </p:nvCxnSpPr>
        <p:spPr>
          <a:xfrm>
            <a:off x="8293073" y="2276872"/>
            <a:ext cx="2485819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Conector recto 147">
            <a:extLst>
              <a:ext uri="{FF2B5EF4-FFF2-40B4-BE49-F238E27FC236}">
                <a16:creationId xmlns:a16="http://schemas.microsoft.com/office/drawing/2014/main" id="{DF31271B-DC8E-49D6-857F-582DB52869ED}"/>
              </a:ext>
            </a:extLst>
          </p:cNvPr>
          <p:cNvCxnSpPr/>
          <p:nvPr/>
        </p:nvCxnSpPr>
        <p:spPr>
          <a:xfrm flipV="1">
            <a:off x="8326660" y="2528900"/>
            <a:ext cx="2808312" cy="4517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ector recto 148">
            <a:extLst>
              <a:ext uri="{FF2B5EF4-FFF2-40B4-BE49-F238E27FC236}">
                <a16:creationId xmlns:a16="http://schemas.microsoft.com/office/drawing/2014/main" id="{A68FC3F3-5BE7-4F22-B402-4B0C0127364E}"/>
              </a:ext>
            </a:extLst>
          </p:cNvPr>
          <p:cNvCxnSpPr>
            <a:cxnSpLocks/>
          </p:cNvCxnSpPr>
          <p:nvPr/>
        </p:nvCxnSpPr>
        <p:spPr>
          <a:xfrm>
            <a:off x="7712612" y="2774364"/>
            <a:ext cx="3560288" cy="4160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ector recto 149">
            <a:extLst>
              <a:ext uri="{FF2B5EF4-FFF2-40B4-BE49-F238E27FC236}">
                <a16:creationId xmlns:a16="http://schemas.microsoft.com/office/drawing/2014/main" id="{5C11B1DD-2801-4534-9F1D-9C126965E0E8}"/>
              </a:ext>
            </a:extLst>
          </p:cNvPr>
          <p:cNvCxnSpPr>
            <a:cxnSpLocks/>
          </p:cNvCxnSpPr>
          <p:nvPr/>
        </p:nvCxnSpPr>
        <p:spPr>
          <a:xfrm>
            <a:off x="7588578" y="3010639"/>
            <a:ext cx="3691146" cy="4305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Conector recto 150">
            <a:extLst>
              <a:ext uri="{FF2B5EF4-FFF2-40B4-BE49-F238E27FC236}">
                <a16:creationId xmlns:a16="http://schemas.microsoft.com/office/drawing/2014/main" id="{52C140A0-9050-4E41-B5EA-5991C6643195}"/>
              </a:ext>
            </a:extLst>
          </p:cNvPr>
          <p:cNvCxnSpPr/>
          <p:nvPr/>
        </p:nvCxnSpPr>
        <p:spPr>
          <a:xfrm>
            <a:off x="7588578" y="3248980"/>
            <a:ext cx="3710421" cy="3177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ector recto 151">
            <a:extLst>
              <a:ext uri="{FF2B5EF4-FFF2-40B4-BE49-F238E27FC236}">
                <a16:creationId xmlns:a16="http://schemas.microsoft.com/office/drawing/2014/main" id="{C919E545-0814-4CAC-AC26-56648D451570}"/>
              </a:ext>
            </a:extLst>
          </p:cNvPr>
          <p:cNvCxnSpPr/>
          <p:nvPr/>
        </p:nvCxnSpPr>
        <p:spPr>
          <a:xfrm>
            <a:off x="7588578" y="3470551"/>
            <a:ext cx="3730594" cy="5701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>
            <a:extLst>
              <a:ext uri="{FF2B5EF4-FFF2-40B4-BE49-F238E27FC236}">
                <a16:creationId xmlns:a16="http://schemas.microsoft.com/office/drawing/2014/main" id="{1A3F5B1F-FDFB-49FD-9C30-14E94B005602}"/>
              </a:ext>
            </a:extLst>
          </p:cNvPr>
          <p:cNvCxnSpPr>
            <a:cxnSpLocks/>
          </p:cNvCxnSpPr>
          <p:nvPr/>
        </p:nvCxnSpPr>
        <p:spPr>
          <a:xfrm>
            <a:off x="7595569" y="3709304"/>
            <a:ext cx="3738111" cy="1990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Elipse 153">
            <a:extLst>
              <a:ext uri="{FF2B5EF4-FFF2-40B4-BE49-F238E27FC236}">
                <a16:creationId xmlns:a16="http://schemas.microsoft.com/office/drawing/2014/main" id="{7821EE92-1595-4692-A6E8-129EB444F1B2}"/>
              </a:ext>
            </a:extLst>
          </p:cNvPr>
          <p:cNvSpPr/>
          <p:nvPr/>
        </p:nvSpPr>
        <p:spPr>
          <a:xfrm>
            <a:off x="11024831" y="3559443"/>
            <a:ext cx="282706" cy="315177"/>
          </a:xfrm>
          <a:custGeom>
            <a:avLst/>
            <a:gdLst>
              <a:gd name="connsiteX0" fmla="*/ 0 w 282706"/>
              <a:gd name="connsiteY0" fmla="*/ 157589 h 315177"/>
              <a:gd name="connsiteX1" fmla="*/ 141353 w 282706"/>
              <a:gd name="connsiteY1" fmla="*/ 0 h 315177"/>
              <a:gd name="connsiteX2" fmla="*/ 282706 w 282706"/>
              <a:gd name="connsiteY2" fmla="*/ 157589 h 315177"/>
              <a:gd name="connsiteX3" fmla="*/ 141353 w 282706"/>
              <a:gd name="connsiteY3" fmla="*/ 315178 h 315177"/>
              <a:gd name="connsiteX4" fmla="*/ 0 w 282706"/>
              <a:gd name="connsiteY4" fmla="*/ 157589 h 31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706" h="315177" extrusionOk="0">
                <a:moveTo>
                  <a:pt x="0" y="157589"/>
                </a:moveTo>
                <a:cubicBezTo>
                  <a:pt x="-2567" y="83765"/>
                  <a:pt x="74718" y="-5562"/>
                  <a:pt x="141353" y="0"/>
                </a:cubicBezTo>
                <a:cubicBezTo>
                  <a:pt x="200306" y="-14615"/>
                  <a:pt x="281608" y="74535"/>
                  <a:pt x="282706" y="157589"/>
                </a:cubicBezTo>
                <a:cubicBezTo>
                  <a:pt x="290670" y="224480"/>
                  <a:pt x="217358" y="305574"/>
                  <a:pt x="141353" y="315178"/>
                </a:cubicBezTo>
                <a:cubicBezTo>
                  <a:pt x="82302" y="328698"/>
                  <a:pt x="9248" y="250309"/>
                  <a:pt x="0" y="157589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3671744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55" name="Elipse 154">
            <a:extLst>
              <a:ext uri="{FF2B5EF4-FFF2-40B4-BE49-F238E27FC236}">
                <a16:creationId xmlns:a16="http://schemas.microsoft.com/office/drawing/2014/main" id="{3A1FDB6E-18CB-4ADA-ADCF-598E54498DA4}"/>
              </a:ext>
            </a:extLst>
          </p:cNvPr>
          <p:cNvSpPr/>
          <p:nvPr/>
        </p:nvSpPr>
        <p:spPr>
          <a:xfrm>
            <a:off x="8335927" y="3869266"/>
            <a:ext cx="428587" cy="617021"/>
          </a:xfrm>
          <a:custGeom>
            <a:avLst/>
            <a:gdLst>
              <a:gd name="connsiteX0" fmla="*/ 0 w 428587"/>
              <a:gd name="connsiteY0" fmla="*/ 308511 h 617021"/>
              <a:gd name="connsiteX1" fmla="*/ 214294 w 428587"/>
              <a:gd name="connsiteY1" fmla="*/ 0 h 617021"/>
              <a:gd name="connsiteX2" fmla="*/ 428588 w 428587"/>
              <a:gd name="connsiteY2" fmla="*/ 308511 h 617021"/>
              <a:gd name="connsiteX3" fmla="*/ 214294 w 428587"/>
              <a:gd name="connsiteY3" fmla="*/ 617022 h 617021"/>
              <a:gd name="connsiteX4" fmla="*/ 0 w 428587"/>
              <a:gd name="connsiteY4" fmla="*/ 308511 h 617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8587" h="617021" extrusionOk="0">
                <a:moveTo>
                  <a:pt x="0" y="308511"/>
                </a:moveTo>
                <a:cubicBezTo>
                  <a:pt x="-30108" y="153951"/>
                  <a:pt x="91602" y="10850"/>
                  <a:pt x="214294" y="0"/>
                </a:cubicBezTo>
                <a:cubicBezTo>
                  <a:pt x="306763" y="-14400"/>
                  <a:pt x="422205" y="95409"/>
                  <a:pt x="428588" y="308511"/>
                </a:cubicBezTo>
                <a:cubicBezTo>
                  <a:pt x="424185" y="492332"/>
                  <a:pt x="311790" y="617148"/>
                  <a:pt x="214294" y="617022"/>
                </a:cubicBezTo>
                <a:cubicBezTo>
                  <a:pt x="85152" y="643777"/>
                  <a:pt x="-11831" y="527570"/>
                  <a:pt x="0" y="3085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355576025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56" name="Rectángulo: esquinas redondeadas 155">
            <a:extLst>
              <a:ext uri="{FF2B5EF4-FFF2-40B4-BE49-F238E27FC236}">
                <a16:creationId xmlns:a16="http://schemas.microsoft.com/office/drawing/2014/main" id="{8FD1E757-0C7C-4719-843E-7FE9C562BDDA}"/>
              </a:ext>
            </a:extLst>
          </p:cNvPr>
          <p:cNvSpPr/>
          <p:nvPr/>
        </p:nvSpPr>
        <p:spPr>
          <a:xfrm>
            <a:off x="9017159" y="2876770"/>
            <a:ext cx="940757" cy="2510638"/>
          </a:xfrm>
          <a:custGeom>
            <a:avLst/>
            <a:gdLst>
              <a:gd name="connsiteX0" fmla="*/ 0 w 940757"/>
              <a:gd name="connsiteY0" fmla="*/ 156796 h 2510638"/>
              <a:gd name="connsiteX1" fmla="*/ 156796 w 940757"/>
              <a:gd name="connsiteY1" fmla="*/ 0 h 2510638"/>
              <a:gd name="connsiteX2" fmla="*/ 476650 w 940757"/>
              <a:gd name="connsiteY2" fmla="*/ 0 h 2510638"/>
              <a:gd name="connsiteX3" fmla="*/ 783961 w 940757"/>
              <a:gd name="connsiteY3" fmla="*/ 0 h 2510638"/>
              <a:gd name="connsiteX4" fmla="*/ 940757 w 940757"/>
              <a:gd name="connsiteY4" fmla="*/ 156796 h 2510638"/>
              <a:gd name="connsiteX5" fmla="*/ 940757 w 940757"/>
              <a:gd name="connsiteY5" fmla="*/ 640146 h 2510638"/>
              <a:gd name="connsiteX6" fmla="*/ 940757 w 940757"/>
              <a:gd name="connsiteY6" fmla="*/ 1145467 h 2510638"/>
              <a:gd name="connsiteX7" fmla="*/ 940757 w 940757"/>
              <a:gd name="connsiteY7" fmla="*/ 1738669 h 2510638"/>
              <a:gd name="connsiteX8" fmla="*/ 940757 w 940757"/>
              <a:gd name="connsiteY8" fmla="*/ 2353842 h 2510638"/>
              <a:gd name="connsiteX9" fmla="*/ 783961 w 940757"/>
              <a:gd name="connsiteY9" fmla="*/ 2510638 h 2510638"/>
              <a:gd name="connsiteX10" fmla="*/ 464107 w 940757"/>
              <a:gd name="connsiteY10" fmla="*/ 2510638 h 2510638"/>
              <a:gd name="connsiteX11" fmla="*/ 156796 w 940757"/>
              <a:gd name="connsiteY11" fmla="*/ 2510638 h 2510638"/>
              <a:gd name="connsiteX12" fmla="*/ 0 w 940757"/>
              <a:gd name="connsiteY12" fmla="*/ 2353842 h 2510638"/>
              <a:gd name="connsiteX13" fmla="*/ 0 w 940757"/>
              <a:gd name="connsiteY13" fmla="*/ 1826551 h 2510638"/>
              <a:gd name="connsiteX14" fmla="*/ 0 w 940757"/>
              <a:gd name="connsiteY14" fmla="*/ 1255319 h 2510638"/>
              <a:gd name="connsiteX15" fmla="*/ 0 w 940757"/>
              <a:gd name="connsiteY15" fmla="*/ 662117 h 2510638"/>
              <a:gd name="connsiteX16" fmla="*/ 0 w 940757"/>
              <a:gd name="connsiteY16" fmla="*/ 156796 h 2510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40757" h="2510638" extrusionOk="0">
                <a:moveTo>
                  <a:pt x="0" y="156796"/>
                </a:moveTo>
                <a:cubicBezTo>
                  <a:pt x="2438" y="70122"/>
                  <a:pt x="51231" y="14683"/>
                  <a:pt x="156796" y="0"/>
                </a:cubicBezTo>
                <a:cubicBezTo>
                  <a:pt x="233139" y="-12467"/>
                  <a:pt x="332584" y="14025"/>
                  <a:pt x="476650" y="0"/>
                </a:cubicBezTo>
                <a:cubicBezTo>
                  <a:pt x="620716" y="-14025"/>
                  <a:pt x="632226" y="26026"/>
                  <a:pt x="783961" y="0"/>
                </a:cubicBezTo>
                <a:cubicBezTo>
                  <a:pt x="858437" y="727"/>
                  <a:pt x="944906" y="82096"/>
                  <a:pt x="940757" y="156796"/>
                </a:cubicBezTo>
                <a:cubicBezTo>
                  <a:pt x="969204" y="391599"/>
                  <a:pt x="934142" y="402214"/>
                  <a:pt x="940757" y="640146"/>
                </a:cubicBezTo>
                <a:cubicBezTo>
                  <a:pt x="947372" y="878078"/>
                  <a:pt x="935023" y="911055"/>
                  <a:pt x="940757" y="1145467"/>
                </a:cubicBezTo>
                <a:cubicBezTo>
                  <a:pt x="946491" y="1379879"/>
                  <a:pt x="905517" y="1579111"/>
                  <a:pt x="940757" y="1738669"/>
                </a:cubicBezTo>
                <a:cubicBezTo>
                  <a:pt x="975997" y="1898227"/>
                  <a:pt x="910083" y="2074341"/>
                  <a:pt x="940757" y="2353842"/>
                </a:cubicBezTo>
                <a:cubicBezTo>
                  <a:pt x="939595" y="2437803"/>
                  <a:pt x="876913" y="2505367"/>
                  <a:pt x="783961" y="2510638"/>
                </a:cubicBezTo>
                <a:cubicBezTo>
                  <a:pt x="674189" y="2548333"/>
                  <a:pt x="547258" y="2509797"/>
                  <a:pt x="464107" y="2510638"/>
                </a:cubicBezTo>
                <a:cubicBezTo>
                  <a:pt x="380956" y="2511479"/>
                  <a:pt x="262256" y="2505696"/>
                  <a:pt x="156796" y="2510638"/>
                </a:cubicBezTo>
                <a:cubicBezTo>
                  <a:pt x="52897" y="2525291"/>
                  <a:pt x="-1313" y="2426811"/>
                  <a:pt x="0" y="2353842"/>
                </a:cubicBezTo>
                <a:cubicBezTo>
                  <a:pt x="-54989" y="2162597"/>
                  <a:pt x="32818" y="2034262"/>
                  <a:pt x="0" y="1826551"/>
                </a:cubicBezTo>
                <a:cubicBezTo>
                  <a:pt x="-32818" y="1618840"/>
                  <a:pt x="3216" y="1416438"/>
                  <a:pt x="0" y="1255319"/>
                </a:cubicBezTo>
                <a:cubicBezTo>
                  <a:pt x="-3216" y="1094200"/>
                  <a:pt x="12185" y="852865"/>
                  <a:pt x="0" y="662117"/>
                </a:cubicBezTo>
                <a:cubicBezTo>
                  <a:pt x="-12185" y="471369"/>
                  <a:pt x="8727" y="359252"/>
                  <a:pt x="0" y="1567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339527458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57" name="Elipse 156">
            <a:extLst>
              <a:ext uri="{FF2B5EF4-FFF2-40B4-BE49-F238E27FC236}">
                <a16:creationId xmlns:a16="http://schemas.microsoft.com/office/drawing/2014/main" id="{DEA72E48-4DE4-48AD-ACC2-AC316B50BD1D}"/>
              </a:ext>
            </a:extLst>
          </p:cNvPr>
          <p:cNvSpPr/>
          <p:nvPr/>
        </p:nvSpPr>
        <p:spPr>
          <a:xfrm rot="390858">
            <a:off x="9334954" y="2407556"/>
            <a:ext cx="428587" cy="617021"/>
          </a:xfrm>
          <a:custGeom>
            <a:avLst/>
            <a:gdLst>
              <a:gd name="connsiteX0" fmla="*/ 0 w 428587"/>
              <a:gd name="connsiteY0" fmla="*/ 308511 h 617021"/>
              <a:gd name="connsiteX1" fmla="*/ 214294 w 428587"/>
              <a:gd name="connsiteY1" fmla="*/ 0 h 617021"/>
              <a:gd name="connsiteX2" fmla="*/ 428588 w 428587"/>
              <a:gd name="connsiteY2" fmla="*/ 308511 h 617021"/>
              <a:gd name="connsiteX3" fmla="*/ 214294 w 428587"/>
              <a:gd name="connsiteY3" fmla="*/ 617022 h 617021"/>
              <a:gd name="connsiteX4" fmla="*/ 0 w 428587"/>
              <a:gd name="connsiteY4" fmla="*/ 308511 h 617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8587" h="617021" extrusionOk="0">
                <a:moveTo>
                  <a:pt x="0" y="308511"/>
                </a:moveTo>
                <a:cubicBezTo>
                  <a:pt x="6607" y="152207"/>
                  <a:pt x="67768" y="8031"/>
                  <a:pt x="214294" y="0"/>
                </a:cubicBezTo>
                <a:cubicBezTo>
                  <a:pt x="310176" y="43303"/>
                  <a:pt x="457336" y="159639"/>
                  <a:pt x="428588" y="308511"/>
                </a:cubicBezTo>
                <a:cubicBezTo>
                  <a:pt x="440549" y="465533"/>
                  <a:pt x="341073" y="638633"/>
                  <a:pt x="214294" y="617022"/>
                </a:cubicBezTo>
                <a:cubicBezTo>
                  <a:pt x="117774" y="633628"/>
                  <a:pt x="-996" y="447054"/>
                  <a:pt x="0" y="3085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894549680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58" name="Rectángulo: esquinas redondeadas 157">
            <a:extLst>
              <a:ext uri="{FF2B5EF4-FFF2-40B4-BE49-F238E27FC236}">
                <a16:creationId xmlns:a16="http://schemas.microsoft.com/office/drawing/2014/main" id="{3E2C42D7-73D7-424B-AF30-95B473CBF152}"/>
              </a:ext>
            </a:extLst>
          </p:cNvPr>
          <p:cNvSpPr/>
          <p:nvPr/>
        </p:nvSpPr>
        <p:spPr>
          <a:xfrm rot="1643799">
            <a:off x="10089501" y="3608074"/>
            <a:ext cx="1070328" cy="1125215"/>
          </a:xfrm>
          <a:custGeom>
            <a:avLst/>
            <a:gdLst>
              <a:gd name="connsiteX0" fmla="*/ 0 w 1070328"/>
              <a:gd name="connsiteY0" fmla="*/ 178392 h 1125215"/>
              <a:gd name="connsiteX1" fmla="*/ 178392 w 1070328"/>
              <a:gd name="connsiteY1" fmla="*/ 0 h 1125215"/>
              <a:gd name="connsiteX2" fmla="*/ 542299 w 1070328"/>
              <a:gd name="connsiteY2" fmla="*/ 0 h 1125215"/>
              <a:gd name="connsiteX3" fmla="*/ 891936 w 1070328"/>
              <a:gd name="connsiteY3" fmla="*/ 0 h 1125215"/>
              <a:gd name="connsiteX4" fmla="*/ 1070328 w 1070328"/>
              <a:gd name="connsiteY4" fmla="*/ 178392 h 1125215"/>
              <a:gd name="connsiteX5" fmla="*/ 1070328 w 1070328"/>
              <a:gd name="connsiteY5" fmla="*/ 539555 h 1125215"/>
              <a:gd name="connsiteX6" fmla="*/ 1070328 w 1070328"/>
              <a:gd name="connsiteY6" fmla="*/ 946823 h 1125215"/>
              <a:gd name="connsiteX7" fmla="*/ 891936 w 1070328"/>
              <a:gd name="connsiteY7" fmla="*/ 1125215 h 1125215"/>
              <a:gd name="connsiteX8" fmla="*/ 535164 w 1070328"/>
              <a:gd name="connsiteY8" fmla="*/ 1125215 h 1125215"/>
              <a:gd name="connsiteX9" fmla="*/ 178392 w 1070328"/>
              <a:gd name="connsiteY9" fmla="*/ 1125215 h 1125215"/>
              <a:gd name="connsiteX10" fmla="*/ 0 w 1070328"/>
              <a:gd name="connsiteY10" fmla="*/ 946823 h 1125215"/>
              <a:gd name="connsiteX11" fmla="*/ 0 w 1070328"/>
              <a:gd name="connsiteY11" fmla="*/ 562608 h 1125215"/>
              <a:gd name="connsiteX12" fmla="*/ 0 w 1070328"/>
              <a:gd name="connsiteY12" fmla="*/ 178392 h 112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70328" h="1125215" extrusionOk="0">
                <a:moveTo>
                  <a:pt x="0" y="178392"/>
                </a:moveTo>
                <a:cubicBezTo>
                  <a:pt x="-16729" y="84949"/>
                  <a:pt x="84042" y="-23680"/>
                  <a:pt x="178392" y="0"/>
                </a:cubicBezTo>
                <a:cubicBezTo>
                  <a:pt x="345268" y="-17884"/>
                  <a:pt x="458553" y="37032"/>
                  <a:pt x="542299" y="0"/>
                </a:cubicBezTo>
                <a:cubicBezTo>
                  <a:pt x="626045" y="-37032"/>
                  <a:pt x="805885" y="22541"/>
                  <a:pt x="891936" y="0"/>
                </a:cubicBezTo>
                <a:cubicBezTo>
                  <a:pt x="997005" y="4763"/>
                  <a:pt x="1042207" y="83459"/>
                  <a:pt x="1070328" y="178392"/>
                </a:cubicBezTo>
                <a:cubicBezTo>
                  <a:pt x="1108904" y="310853"/>
                  <a:pt x="1028835" y="392762"/>
                  <a:pt x="1070328" y="539555"/>
                </a:cubicBezTo>
                <a:cubicBezTo>
                  <a:pt x="1111821" y="686348"/>
                  <a:pt x="1054313" y="788082"/>
                  <a:pt x="1070328" y="946823"/>
                </a:cubicBezTo>
                <a:cubicBezTo>
                  <a:pt x="1062985" y="1041281"/>
                  <a:pt x="975856" y="1102205"/>
                  <a:pt x="891936" y="1125215"/>
                </a:cubicBezTo>
                <a:cubicBezTo>
                  <a:pt x="734540" y="1161639"/>
                  <a:pt x="685454" y="1123399"/>
                  <a:pt x="535164" y="1125215"/>
                </a:cubicBezTo>
                <a:cubicBezTo>
                  <a:pt x="384874" y="1127031"/>
                  <a:pt x="307906" y="1104174"/>
                  <a:pt x="178392" y="1125215"/>
                </a:cubicBezTo>
                <a:cubicBezTo>
                  <a:pt x="76756" y="1123096"/>
                  <a:pt x="-16236" y="1027612"/>
                  <a:pt x="0" y="946823"/>
                </a:cubicBezTo>
                <a:cubicBezTo>
                  <a:pt x="-20785" y="836563"/>
                  <a:pt x="30889" y="744166"/>
                  <a:pt x="0" y="562608"/>
                </a:cubicBezTo>
                <a:cubicBezTo>
                  <a:pt x="-30889" y="381051"/>
                  <a:pt x="27823" y="332318"/>
                  <a:pt x="0" y="17839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112658746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59" name="Elipse 158">
            <a:extLst>
              <a:ext uri="{FF2B5EF4-FFF2-40B4-BE49-F238E27FC236}">
                <a16:creationId xmlns:a16="http://schemas.microsoft.com/office/drawing/2014/main" id="{38E87244-09F6-4502-A65F-44416D15F957}"/>
              </a:ext>
            </a:extLst>
          </p:cNvPr>
          <p:cNvSpPr/>
          <p:nvPr/>
        </p:nvSpPr>
        <p:spPr>
          <a:xfrm rot="1515982">
            <a:off x="10676107" y="3337895"/>
            <a:ext cx="428587" cy="617021"/>
          </a:xfrm>
          <a:custGeom>
            <a:avLst/>
            <a:gdLst>
              <a:gd name="connsiteX0" fmla="*/ 0 w 428587"/>
              <a:gd name="connsiteY0" fmla="*/ 308511 h 617021"/>
              <a:gd name="connsiteX1" fmla="*/ 214294 w 428587"/>
              <a:gd name="connsiteY1" fmla="*/ 0 h 617021"/>
              <a:gd name="connsiteX2" fmla="*/ 428588 w 428587"/>
              <a:gd name="connsiteY2" fmla="*/ 308511 h 617021"/>
              <a:gd name="connsiteX3" fmla="*/ 214294 w 428587"/>
              <a:gd name="connsiteY3" fmla="*/ 617022 h 617021"/>
              <a:gd name="connsiteX4" fmla="*/ 0 w 428587"/>
              <a:gd name="connsiteY4" fmla="*/ 308511 h 617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8587" h="617021" extrusionOk="0">
                <a:moveTo>
                  <a:pt x="0" y="308511"/>
                </a:moveTo>
                <a:cubicBezTo>
                  <a:pt x="16271" y="125577"/>
                  <a:pt x="109847" y="-8642"/>
                  <a:pt x="214294" y="0"/>
                </a:cubicBezTo>
                <a:cubicBezTo>
                  <a:pt x="330965" y="9918"/>
                  <a:pt x="437507" y="178675"/>
                  <a:pt x="428588" y="308511"/>
                </a:cubicBezTo>
                <a:cubicBezTo>
                  <a:pt x="429364" y="485186"/>
                  <a:pt x="308907" y="621685"/>
                  <a:pt x="214294" y="617022"/>
                </a:cubicBezTo>
                <a:cubicBezTo>
                  <a:pt x="73395" y="604528"/>
                  <a:pt x="-21324" y="477772"/>
                  <a:pt x="0" y="3085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09653603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0" name="Rectángulo: esquinas redondeadas 159">
            <a:extLst>
              <a:ext uri="{FF2B5EF4-FFF2-40B4-BE49-F238E27FC236}">
                <a16:creationId xmlns:a16="http://schemas.microsoft.com/office/drawing/2014/main" id="{A821869B-C53E-4AF7-8B66-0E928B11179C}"/>
              </a:ext>
            </a:extLst>
          </p:cNvPr>
          <p:cNvSpPr/>
          <p:nvPr/>
        </p:nvSpPr>
        <p:spPr>
          <a:xfrm>
            <a:off x="10126860" y="4560609"/>
            <a:ext cx="481141" cy="956592"/>
          </a:xfrm>
          <a:custGeom>
            <a:avLst/>
            <a:gdLst>
              <a:gd name="connsiteX0" fmla="*/ 0 w 481141"/>
              <a:gd name="connsiteY0" fmla="*/ 80192 h 956592"/>
              <a:gd name="connsiteX1" fmla="*/ 80192 w 481141"/>
              <a:gd name="connsiteY1" fmla="*/ 0 h 956592"/>
              <a:gd name="connsiteX2" fmla="*/ 400949 w 481141"/>
              <a:gd name="connsiteY2" fmla="*/ 0 h 956592"/>
              <a:gd name="connsiteX3" fmla="*/ 481141 w 481141"/>
              <a:gd name="connsiteY3" fmla="*/ 80192 h 956592"/>
              <a:gd name="connsiteX4" fmla="*/ 481141 w 481141"/>
              <a:gd name="connsiteY4" fmla="*/ 494220 h 956592"/>
              <a:gd name="connsiteX5" fmla="*/ 481141 w 481141"/>
              <a:gd name="connsiteY5" fmla="*/ 876400 h 956592"/>
              <a:gd name="connsiteX6" fmla="*/ 400949 w 481141"/>
              <a:gd name="connsiteY6" fmla="*/ 956592 h 956592"/>
              <a:gd name="connsiteX7" fmla="*/ 80192 w 481141"/>
              <a:gd name="connsiteY7" fmla="*/ 956592 h 956592"/>
              <a:gd name="connsiteX8" fmla="*/ 0 w 481141"/>
              <a:gd name="connsiteY8" fmla="*/ 876400 h 956592"/>
              <a:gd name="connsiteX9" fmla="*/ 0 w 481141"/>
              <a:gd name="connsiteY9" fmla="*/ 502182 h 956592"/>
              <a:gd name="connsiteX10" fmla="*/ 0 w 481141"/>
              <a:gd name="connsiteY10" fmla="*/ 80192 h 956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81141" h="956592" extrusionOk="0">
                <a:moveTo>
                  <a:pt x="0" y="80192"/>
                </a:moveTo>
                <a:cubicBezTo>
                  <a:pt x="-2139" y="23630"/>
                  <a:pt x="26561" y="-3717"/>
                  <a:pt x="80192" y="0"/>
                </a:cubicBezTo>
                <a:cubicBezTo>
                  <a:pt x="191579" y="-14647"/>
                  <a:pt x="321124" y="4827"/>
                  <a:pt x="400949" y="0"/>
                </a:cubicBezTo>
                <a:cubicBezTo>
                  <a:pt x="446928" y="-1563"/>
                  <a:pt x="493544" y="39959"/>
                  <a:pt x="481141" y="80192"/>
                </a:cubicBezTo>
                <a:cubicBezTo>
                  <a:pt x="501154" y="252078"/>
                  <a:pt x="455949" y="379605"/>
                  <a:pt x="481141" y="494220"/>
                </a:cubicBezTo>
                <a:cubicBezTo>
                  <a:pt x="506333" y="608835"/>
                  <a:pt x="471642" y="784202"/>
                  <a:pt x="481141" y="876400"/>
                </a:cubicBezTo>
                <a:cubicBezTo>
                  <a:pt x="473919" y="920151"/>
                  <a:pt x="446534" y="954282"/>
                  <a:pt x="400949" y="956592"/>
                </a:cubicBezTo>
                <a:cubicBezTo>
                  <a:pt x="287417" y="959705"/>
                  <a:pt x="146302" y="920999"/>
                  <a:pt x="80192" y="956592"/>
                </a:cubicBezTo>
                <a:cubicBezTo>
                  <a:pt x="28995" y="952648"/>
                  <a:pt x="-3757" y="925076"/>
                  <a:pt x="0" y="876400"/>
                </a:cubicBezTo>
                <a:cubicBezTo>
                  <a:pt x="-32582" y="731692"/>
                  <a:pt x="19445" y="654435"/>
                  <a:pt x="0" y="502182"/>
                </a:cubicBezTo>
                <a:cubicBezTo>
                  <a:pt x="-19445" y="349929"/>
                  <a:pt x="9878" y="279688"/>
                  <a:pt x="0" y="8019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99162734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1" name="Rectángulo: esquinas redondeadas 160">
            <a:extLst>
              <a:ext uri="{FF2B5EF4-FFF2-40B4-BE49-F238E27FC236}">
                <a16:creationId xmlns:a16="http://schemas.microsoft.com/office/drawing/2014/main" id="{3D91299C-E1E4-4FAC-A520-774F568AA240}"/>
              </a:ext>
            </a:extLst>
          </p:cNvPr>
          <p:cNvSpPr/>
          <p:nvPr/>
        </p:nvSpPr>
        <p:spPr>
          <a:xfrm>
            <a:off x="10910034" y="4486287"/>
            <a:ext cx="440962" cy="262304"/>
          </a:xfrm>
          <a:custGeom>
            <a:avLst/>
            <a:gdLst>
              <a:gd name="connsiteX0" fmla="*/ 0 w 440962"/>
              <a:gd name="connsiteY0" fmla="*/ 43718 h 262304"/>
              <a:gd name="connsiteX1" fmla="*/ 43718 w 440962"/>
              <a:gd name="connsiteY1" fmla="*/ 0 h 262304"/>
              <a:gd name="connsiteX2" fmla="*/ 397244 w 440962"/>
              <a:gd name="connsiteY2" fmla="*/ 0 h 262304"/>
              <a:gd name="connsiteX3" fmla="*/ 440962 w 440962"/>
              <a:gd name="connsiteY3" fmla="*/ 43718 h 262304"/>
              <a:gd name="connsiteX4" fmla="*/ 440962 w 440962"/>
              <a:gd name="connsiteY4" fmla="*/ 218586 h 262304"/>
              <a:gd name="connsiteX5" fmla="*/ 397244 w 440962"/>
              <a:gd name="connsiteY5" fmla="*/ 262304 h 262304"/>
              <a:gd name="connsiteX6" fmla="*/ 43718 w 440962"/>
              <a:gd name="connsiteY6" fmla="*/ 262304 h 262304"/>
              <a:gd name="connsiteX7" fmla="*/ 0 w 440962"/>
              <a:gd name="connsiteY7" fmla="*/ 218586 h 262304"/>
              <a:gd name="connsiteX8" fmla="*/ 0 w 440962"/>
              <a:gd name="connsiteY8" fmla="*/ 43718 h 26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0962" h="262304" extrusionOk="0">
                <a:moveTo>
                  <a:pt x="0" y="43718"/>
                </a:moveTo>
                <a:cubicBezTo>
                  <a:pt x="1170" y="22184"/>
                  <a:pt x="14326" y="3310"/>
                  <a:pt x="43718" y="0"/>
                </a:cubicBezTo>
                <a:cubicBezTo>
                  <a:pt x="153766" y="-36089"/>
                  <a:pt x="315170" y="13561"/>
                  <a:pt x="397244" y="0"/>
                </a:cubicBezTo>
                <a:cubicBezTo>
                  <a:pt x="421194" y="-1417"/>
                  <a:pt x="437329" y="15372"/>
                  <a:pt x="440962" y="43718"/>
                </a:cubicBezTo>
                <a:cubicBezTo>
                  <a:pt x="442511" y="122674"/>
                  <a:pt x="440234" y="162036"/>
                  <a:pt x="440962" y="218586"/>
                </a:cubicBezTo>
                <a:cubicBezTo>
                  <a:pt x="442117" y="238486"/>
                  <a:pt x="424173" y="267772"/>
                  <a:pt x="397244" y="262304"/>
                </a:cubicBezTo>
                <a:cubicBezTo>
                  <a:pt x="282102" y="292894"/>
                  <a:pt x="146491" y="249899"/>
                  <a:pt x="43718" y="262304"/>
                </a:cubicBezTo>
                <a:cubicBezTo>
                  <a:pt x="21127" y="259035"/>
                  <a:pt x="368" y="244404"/>
                  <a:pt x="0" y="218586"/>
                </a:cubicBezTo>
                <a:cubicBezTo>
                  <a:pt x="-3456" y="158089"/>
                  <a:pt x="12789" y="112042"/>
                  <a:pt x="0" y="4371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56419616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2" name="Rectángulo: esquinas redondeadas 161">
            <a:extLst>
              <a:ext uri="{FF2B5EF4-FFF2-40B4-BE49-F238E27FC236}">
                <a16:creationId xmlns:a16="http://schemas.microsoft.com/office/drawing/2014/main" id="{C6DD3A02-38C6-49F2-8786-D593B4132F2F}"/>
              </a:ext>
            </a:extLst>
          </p:cNvPr>
          <p:cNvSpPr/>
          <p:nvPr/>
        </p:nvSpPr>
        <p:spPr>
          <a:xfrm>
            <a:off x="11019388" y="4486287"/>
            <a:ext cx="331608" cy="1092595"/>
          </a:xfrm>
          <a:custGeom>
            <a:avLst/>
            <a:gdLst>
              <a:gd name="connsiteX0" fmla="*/ 0 w 331608"/>
              <a:gd name="connsiteY0" fmla="*/ 55269 h 1092595"/>
              <a:gd name="connsiteX1" fmla="*/ 55269 w 331608"/>
              <a:gd name="connsiteY1" fmla="*/ 0 h 1092595"/>
              <a:gd name="connsiteX2" fmla="*/ 276339 w 331608"/>
              <a:gd name="connsiteY2" fmla="*/ 0 h 1092595"/>
              <a:gd name="connsiteX3" fmla="*/ 331608 w 331608"/>
              <a:gd name="connsiteY3" fmla="*/ 55269 h 1092595"/>
              <a:gd name="connsiteX4" fmla="*/ 331608 w 331608"/>
              <a:gd name="connsiteY4" fmla="*/ 565939 h 1092595"/>
              <a:gd name="connsiteX5" fmla="*/ 331608 w 331608"/>
              <a:gd name="connsiteY5" fmla="*/ 1037326 h 1092595"/>
              <a:gd name="connsiteX6" fmla="*/ 276339 w 331608"/>
              <a:gd name="connsiteY6" fmla="*/ 1092595 h 1092595"/>
              <a:gd name="connsiteX7" fmla="*/ 55269 w 331608"/>
              <a:gd name="connsiteY7" fmla="*/ 1092595 h 1092595"/>
              <a:gd name="connsiteX8" fmla="*/ 0 w 331608"/>
              <a:gd name="connsiteY8" fmla="*/ 1037326 h 1092595"/>
              <a:gd name="connsiteX9" fmla="*/ 0 w 331608"/>
              <a:gd name="connsiteY9" fmla="*/ 546298 h 1092595"/>
              <a:gd name="connsiteX10" fmla="*/ 0 w 331608"/>
              <a:gd name="connsiteY10" fmla="*/ 55269 h 1092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1608" h="1092595" extrusionOk="0">
                <a:moveTo>
                  <a:pt x="0" y="55269"/>
                </a:moveTo>
                <a:cubicBezTo>
                  <a:pt x="-5847" y="25984"/>
                  <a:pt x="24600" y="5828"/>
                  <a:pt x="55269" y="0"/>
                </a:cubicBezTo>
                <a:cubicBezTo>
                  <a:pt x="101210" y="-11522"/>
                  <a:pt x="167441" y="21101"/>
                  <a:pt x="276339" y="0"/>
                </a:cubicBezTo>
                <a:cubicBezTo>
                  <a:pt x="307192" y="1946"/>
                  <a:pt x="327725" y="18155"/>
                  <a:pt x="331608" y="55269"/>
                </a:cubicBezTo>
                <a:cubicBezTo>
                  <a:pt x="339187" y="284787"/>
                  <a:pt x="297719" y="443195"/>
                  <a:pt x="331608" y="565939"/>
                </a:cubicBezTo>
                <a:cubicBezTo>
                  <a:pt x="365497" y="688683"/>
                  <a:pt x="308283" y="812093"/>
                  <a:pt x="331608" y="1037326"/>
                </a:cubicBezTo>
                <a:cubicBezTo>
                  <a:pt x="332855" y="1065003"/>
                  <a:pt x="312905" y="1093612"/>
                  <a:pt x="276339" y="1092595"/>
                </a:cubicBezTo>
                <a:cubicBezTo>
                  <a:pt x="184965" y="1114881"/>
                  <a:pt x="135276" y="1087897"/>
                  <a:pt x="55269" y="1092595"/>
                </a:cubicBezTo>
                <a:cubicBezTo>
                  <a:pt x="21002" y="1091405"/>
                  <a:pt x="-2303" y="1070150"/>
                  <a:pt x="0" y="1037326"/>
                </a:cubicBezTo>
                <a:cubicBezTo>
                  <a:pt x="-28174" y="858797"/>
                  <a:pt x="47532" y="670313"/>
                  <a:pt x="0" y="546298"/>
                </a:cubicBezTo>
                <a:cubicBezTo>
                  <a:pt x="-47532" y="422283"/>
                  <a:pt x="21554" y="299120"/>
                  <a:pt x="0" y="55269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62324266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3" name="Elipse 162">
            <a:extLst>
              <a:ext uri="{FF2B5EF4-FFF2-40B4-BE49-F238E27FC236}">
                <a16:creationId xmlns:a16="http://schemas.microsoft.com/office/drawing/2014/main" id="{BACBA3F0-A4FF-454C-AE6A-349212CB8D52}"/>
              </a:ext>
            </a:extLst>
          </p:cNvPr>
          <p:cNvSpPr/>
          <p:nvPr/>
        </p:nvSpPr>
        <p:spPr>
          <a:xfrm>
            <a:off x="10217066" y="4305512"/>
            <a:ext cx="201679" cy="255085"/>
          </a:xfrm>
          <a:custGeom>
            <a:avLst/>
            <a:gdLst>
              <a:gd name="connsiteX0" fmla="*/ 0 w 201679"/>
              <a:gd name="connsiteY0" fmla="*/ 127543 h 255085"/>
              <a:gd name="connsiteX1" fmla="*/ 100840 w 201679"/>
              <a:gd name="connsiteY1" fmla="*/ 0 h 255085"/>
              <a:gd name="connsiteX2" fmla="*/ 201680 w 201679"/>
              <a:gd name="connsiteY2" fmla="*/ 127543 h 255085"/>
              <a:gd name="connsiteX3" fmla="*/ 100840 w 201679"/>
              <a:gd name="connsiteY3" fmla="*/ 255086 h 255085"/>
              <a:gd name="connsiteX4" fmla="*/ 0 w 201679"/>
              <a:gd name="connsiteY4" fmla="*/ 127543 h 255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679" h="255085" extrusionOk="0">
                <a:moveTo>
                  <a:pt x="0" y="127543"/>
                </a:moveTo>
                <a:cubicBezTo>
                  <a:pt x="-11242" y="56583"/>
                  <a:pt x="48932" y="-2423"/>
                  <a:pt x="100840" y="0"/>
                </a:cubicBezTo>
                <a:cubicBezTo>
                  <a:pt x="153224" y="11292"/>
                  <a:pt x="202703" y="64236"/>
                  <a:pt x="201680" y="127543"/>
                </a:cubicBezTo>
                <a:cubicBezTo>
                  <a:pt x="200701" y="200402"/>
                  <a:pt x="150184" y="253930"/>
                  <a:pt x="100840" y="255086"/>
                </a:cubicBezTo>
                <a:cubicBezTo>
                  <a:pt x="43806" y="252236"/>
                  <a:pt x="16650" y="195929"/>
                  <a:pt x="0" y="12754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2239996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4" name="Rectángulo 163">
            <a:extLst>
              <a:ext uri="{FF2B5EF4-FFF2-40B4-BE49-F238E27FC236}">
                <a16:creationId xmlns:a16="http://schemas.microsoft.com/office/drawing/2014/main" id="{7D50AB40-10E3-4337-81A1-A0DA406E69DB}"/>
              </a:ext>
            </a:extLst>
          </p:cNvPr>
          <p:cNvSpPr/>
          <p:nvPr/>
        </p:nvSpPr>
        <p:spPr>
          <a:xfrm>
            <a:off x="10388635" y="4327299"/>
            <a:ext cx="165232" cy="298121"/>
          </a:xfrm>
          <a:custGeom>
            <a:avLst/>
            <a:gdLst>
              <a:gd name="connsiteX0" fmla="*/ 0 w 165232"/>
              <a:gd name="connsiteY0" fmla="*/ 0 h 298121"/>
              <a:gd name="connsiteX1" fmla="*/ 165232 w 165232"/>
              <a:gd name="connsiteY1" fmla="*/ 0 h 298121"/>
              <a:gd name="connsiteX2" fmla="*/ 165232 w 165232"/>
              <a:gd name="connsiteY2" fmla="*/ 298121 h 298121"/>
              <a:gd name="connsiteX3" fmla="*/ 0 w 165232"/>
              <a:gd name="connsiteY3" fmla="*/ 298121 h 298121"/>
              <a:gd name="connsiteX4" fmla="*/ 0 w 165232"/>
              <a:gd name="connsiteY4" fmla="*/ 0 h 298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232" h="298121" extrusionOk="0">
                <a:moveTo>
                  <a:pt x="0" y="0"/>
                </a:moveTo>
                <a:cubicBezTo>
                  <a:pt x="64901" y="-13328"/>
                  <a:pt x="117539" y="17435"/>
                  <a:pt x="165232" y="0"/>
                </a:cubicBezTo>
                <a:cubicBezTo>
                  <a:pt x="197002" y="110235"/>
                  <a:pt x="130685" y="230342"/>
                  <a:pt x="165232" y="298121"/>
                </a:cubicBezTo>
                <a:cubicBezTo>
                  <a:pt x="111189" y="307318"/>
                  <a:pt x="39060" y="282806"/>
                  <a:pt x="0" y="298121"/>
                </a:cubicBezTo>
                <a:cubicBezTo>
                  <a:pt x="-30890" y="204069"/>
                  <a:pt x="11278" y="98501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7911818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5" name="Rectángulo 164">
            <a:extLst>
              <a:ext uri="{FF2B5EF4-FFF2-40B4-BE49-F238E27FC236}">
                <a16:creationId xmlns:a16="http://schemas.microsoft.com/office/drawing/2014/main" id="{D8CCADDD-AC5F-4B77-B77D-63570F761635}"/>
              </a:ext>
            </a:extLst>
          </p:cNvPr>
          <p:cNvSpPr/>
          <p:nvPr/>
        </p:nvSpPr>
        <p:spPr>
          <a:xfrm>
            <a:off x="10418745" y="4608208"/>
            <a:ext cx="585167" cy="403980"/>
          </a:xfrm>
          <a:custGeom>
            <a:avLst/>
            <a:gdLst>
              <a:gd name="connsiteX0" fmla="*/ 0 w 585167"/>
              <a:gd name="connsiteY0" fmla="*/ 0 h 403980"/>
              <a:gd name="connsiteX1" fmla="*/ 585167 w 585167"/>
              <a:gd name="connsiteY1" fmla="*/ 0 h 403980"/>
              <a:gd name="connsiteX2" fmla="*/ 585167 w 585167"/>
              <a:gd name="connsiteY2" fmla="*/ 403980 h 403980"/>
              <a:gd name="connsiteX3" fmla="*/ 0 w 585167"/>
              <a:gd name="connsiteY3" fmla="*/ 403980 h 403980"/>
              <a:gd name="connsiteX4" fmla="*/ 0 w 585167"/>
              <a:gd name="connsiteY4" fmla="*/ 0 h 403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5167" h="403980" extrusionOk="0">
                <a:moveTo>
                  <a:pt x="0" y="0"/>
                </a:moveTo>
                <a:cubicBezTo>
                  <a:pt x="254789" y="-20304"/>
                  <a:pt x="463924" y="40381"/>
                  <a:pt x="585167" y="0"/>
                </a:cubicBezTo>
                <a:cubicBezTo>
                  <a:pt x="594799" y="111220"/>
                  <a:pt x="543942" y="240336"/>
                  <a:pt x="585167" y="403980"/>
                </a:cubicBezTo>
                <a:cubicBezTo>
                  <a:pt x="412470" y="462050"/>
                  <a:pt x="266157" y="344525"/>
                  <a:pt x="0" y="403980"/>
                </a:cubicBezTo>
                <a:cubicBezTo>
                  <a:pt x="-36869" y="253371"/>
                  <a:pt x="8250" y="168940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84483766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6" name="Elipse 165">
            <a:extLst>
              <a:ext uri="{FF2B5EF4-FFF2-40B4-BE49-F238E27FC236}">
                <a16:creationId xmlns:a16="http://schemas.microsoft.com/office/drawing/2014/main" id="{40664155-F86D-4E8B-971C-E0A7F4DDB77F}"/>
              </a:ext>
            </a:extLst>
          </p:cNvPr>
          <p:cNvSpPr/>
          <p:nvPr/>
        </p:nvSpPr>
        <p:spPr>
          <a:xfrm rot="1544437">
            <a:off x="10718450" y="4497877"/>
            <a:ext cx="201679" cy="255085"/>
          </a:xfrm>
          <a:custGeom>
            <a:avLst/>
            <a:gdLst>
              <a:gd name="connsiteX0" fmla="*/ 0 w 201679"/>
              <a:gd name="connsiteY0" fmla="*/ 127543 h 255085"/>
              <a:gd name="connsiteX1" fmla="*/ 100840 w 201679"/>
              <a:gd name="connsiteY1" fmla="*/ 0 h 255085"/>
              <a:gd name="connsiteX2" fmla="*/ 201680 w 201679"/>
              <a:gd name="connsiteY2" fmla="*/ 127543 h 255085"/>
              <a:gd name="connsiteX3" fmla="*/ 100840 w 201679"/>
              <a:gd name="connsiteY3" fmla="*/ 255086 h 255085"/>
              <a:gd name="connsiteX4" fmla="*/ 0 w 201679"/>
              <a:gd name="connsiteY4" fmla="*/ 127543 h 255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679" h="255085" extrusionOk="0">
                <a:moveTo>
                  <a:pt x="0" y="127543"/>
                </a:moveTo>
                <a:cubicBezTo>
                  <a:pt x="-1255" y="55001"/>
                  <a:pt x="50841" y="2754"/>
                  <a:pt x="100840" y="0"/>
                </a:cubicBezTo>
                <a:cubicBezTo>
                  <a:pt x="157456" y="-2908"/>
                  <a:pt x="202202" y="53688"/>
                  <a:pt x="201680" y="127543"/>
                </a:cubicBezTo>
                <a:cubicBezTo>
                  <a:pt x="207038" y="184925"/>
                  <a:pt x="162321" y="249736"/>
                  <a:pt x="100840" y="255086"/>
                </a:cubicBezTo>
                <a:cubicBezTo>
                  <a:pt x="50400" y="243374"/>
                  <a:pt x="-5168" y="200604"/>
                  <a:pt x="0" y="12754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79769126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7" name="Rectángulo: esquinas redondeadas 166">
            <a:extLst>
              <a:ext uri="{FF2B5EF4-FFF2-40B4-BE49-F238E27FC236}">
                <a16:creationId xmlns:a16="http://schemas.microsoft.com/office/drawing/2014/main" id="{635FCC69-A37B-4117-9F53-BB618C3C174F}"/>
              </a:ext>
            </a:extLst>
          </p:cNvPr>
          <p:cNvSpPr/>
          <p:nvPr/>
        </p:nvSpPr>
        <p:spPr>
          <a:xfrm>
            <a:off x="8143336" y="4327158"/>
            <a:ext cx="835250" cy="1215187"/>
          </a:xfrm>
          <a:custGeom>
            <a:avLst/>
            <a:gdLst>
              <a:gd name="connsiteX0" fmla="*/ 0 w 835250"/>
              <a:gd name="connsiteY0" fmla="*/ 139211 h 1215187"/>
              <a:gd name="connsiteX1" fmla="*/ 139211 w 835250"/>
              <a:gd name="connsiteY1" fmla="*/ 0 h 1215187"/>
              <a:gd name="connsiteX2" fmla="*/ 696039 w 835250"/>
              <a:gd name="connsiteY2" fmla="*/ 0 h 1215187"/>
              <a:gd name="connsiteX3" fmla="*/ 835250 w 835250"/>
              <a:gd name="connsiteY3" fmla="*/ 139211 h 1215187"/>
              <a:gd name="connsiteX4" fmla="*/ 835250 w 835250"/>
              <a:gd name="connsiteY4" fmla="*/ 607594 h 1215187"/>
              <a:gd name="connsiteX5" fmla="*/ 835250 w 835250"/>
              <a:gd name="connsiteY5" fmla="*/ 1075976 h 1215187"/>
              <a:gd name="connsiteX6" fmla="*/ 696039 w 835250"/>
              <a:gd name="connsiteY6" fmla="*/ 1215187 h 1215187"/>
              <a:gd name="connsiteX7" fmla="*/ 139211 w 835250"/>
              <a:gd name="connsiteY7" fmla="*/ 1215187 h 1215187"/>
              <a:gd name="connsiteX8" fmla="*/ 0 w 835250"/>
              <a:gd name="connsiteY8" fmla="*/ 1075976 h 1215187"/>
              <a:gd name="connsiteX9" fmla="*/ 0 w 835250"/>
              <a:gd name="connsiteY9" fmla="*/ 626329 h 1215187"/>
              <a:gd name="connsiteX10" fmla="*/ 0 w 835250"/>
              <a:gd name="connsiteY10" fmla="*/ 139211 h 121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35250" h="1215187" extrusionOk="0">
                <a:moveTo>
                  <a:pt x="0" y="139211"/>
                </a:moveTo>
                <a:cubicBezTo>
                  <a:pt x="-591" y="75331"/>
                  <a:pt x="55748" y="6524"/>
                  <a:pt x="139211" y="0"/>
                </a:cubicBezTo>
                <a:cubicBezTo>
                  <a:pt x="380980" y="-45789"/>
                  <a:pt x="479645" y="36851"/>
                  <a:pt x="696039" y="0"/>
                </a:cubicBezTo>
                <a:cubicBezTo>
                  <a:pt x="753390" y="-4092"/>
                  <a:pt x="820275" y="71720"/>
                  <a:pt x="835250" y="139211"/>
                </a:cubicBezTo>
                <a:cubicBezTo>
                  <a:pt x="837472" y="294619"/>
                  <a:pt x="823025" y="442831"/>
                  <a:pt x="835250" y="607594"/>
                </a:cubicBezTo>
                <a:cubicBezTo>
                  <a:pt x="847475" y="772357"/>
                  <a:pt x="810303" y="930755"/>
                  <a:pt x="835250" y="1075976"/>
                </a:cubicBezTo>
                <a:cubicBezTo>
                  <a:pt x="842984" y="1136463"/>
                  <a:pt x="775423" y="1212258"/>
                  <a:pt x="696039" y="1215187"/>
                </a:cubicBezTo>
                <a:cubicBezTo>
                  <a:pt x="479814" y="1281220"/>
                  <a:pt x="277524" y="1169862"/>
                  <a:pt x="139211" y="1215187"/>
                </a:cubicBezTo>
                <a:cubicBezTo>
                  <a:pt x="43913" y="1227938"/>
                  <a:pt x="-7392" y="1147806"/>
                  <a:pt x="0" y="1075976"/>
                </a:cubicBezTo>
                <a:cubicBezTo>
                  <a:pt x="-37029" y="909638"/>
                  <a:pt x="15370" y="734839"/>
                  <a:pt x="0" y="626329"/>
                </a:cubicBezTo>
                <a:cubicBezTo>
                  <a:pt x="-15370" y="517819"/>
                  <a:pt x="6419" y="251677"/>
                  <a:pt x="0" y="1392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287053096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8" name="Rectángulo: esquinas redondeadas 167">
            <a:extLst>
              <a:ext uri="{FF2B5EF4-FFF2-40B4-BE49-F238E27FC236}">
                <a16:creationId xmlns:a16="http://schemas.microsoft.com/office/drawing/2014/main" id="{378248CF-A480-4D2A-9A26-12ABC5E129A7}"/>
              </a:ext>
            </a:extLst>
          </p:cNvPr>
          <p:cNvSpPr/>
          <p:nvPr/>
        </p:nvSpPr>
        <p:spPr>
          <a:xfrm>
            <a:off x="7927178" y="5230914"/>
            <a:ext cx="481141" cy="311433"/>
          </a:xfrm>
          <a:custGeom>
            <a:avLst/>
            <a:gdLst>
              <a:gd name="connsiteX0" fmla="*/ 0 w 481141"/>
              <a:gd name="connsiteY0" fmla="*/ 51907 h 311433"/>
              <a:gd name="connsiteX1" fmla="*/ 51907 w 481141"/>
              <a:gd name="connsiteY1" fmla="*/ 0 h 311433"/>
              <a:gd name="connsiteX2" fmla="*/ 429234 w 481141"/>
              <a:gd name="connsiteY2" fmla="*/ 0 h 311433"/>
              <a:gd name="connsiteX3" fmla="*/ 481141 w 481141"/>
              <a:gd name="connsiteY3" fmla="*/ 51907 h 311433"/>
              <a:gd name="connsiteX4" fmla="*/ 481141 w 481141"/>
              <a:gd name="connsiteY4" fmla="*/ 259526 h 311433"/>
              <a:gd name="connsiteX5" fmla="*/ 429234 w 481141"/>
              <a:gd name="connsiteY5" fmla="*/ 311433 h 311433"/>
              <a:gd name="connsiteX6" fmla="*/ 51907 w 481141"/>
              <a:gd name="connsiteY6" fmla="*/ 311433 h 311433"/>
              <a:gd name="connsiteX7" fmla="*/ 0 w 481141"/>
              <a:gd name="connsiteY7" fmla="*/ 259526 h 311433"/>
              <a:gd name="connsiteX8" fmla="*/ 0 w 481141"/>
              <a:gd name="connsiteY8" fmla="*/ 51907 h 311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1141" h="311433" extrusionOk="0">
                <a:moveTo>
                  <a:pt x="0" y="51907"/>
                </a:moveTo>
                <a:cubicBezTo>
                  <a:pt x="-3845" y="23085"/>
                  <a:pt x="22552" y="-2233"/>
                  <a:pt x="51907" y="0"/>
                </a:cubicBezTo>
                <a:cubicBezTo>
                  <a:pt x="163382" y="-30807"/>
                  <a:pt x="303184" y="23700"/>
                  <a:pt x="429234" y="0"/>
                </a:cubicBezTo>
                <a:cubicBezTo>
                  <a:pt x="454703" y="-2299"/>
                  <a:pt x="488702" y="19627"/>
                  <a:pt x="481141" y="51907"/>
                </a:cubicBezTo>
                <a:cubicBezTo>
                  <a:pt x="489189" y="144495"/>
                  <a:pt x="478549" y="188700"/>
                  <a:pt x="481141" y="259526"/>
                </a:cubicBezTo>
                <a:cubicBezTo>
                  <a:pt x="481088" y="289602"/>
                  <a:pt x="453106" y="304692"/>
                  <a:pt x="429234" y="311433"/>
                </a:cubicBezTo>
                <a:cubicBezTo>
                  <a:pt x="326915" y="332980"/>
                  <a:pt x="193995" y="268637"/>
                  <a:pt x="51907" y="311433"/>
                </a:cubicBezTo>
                <a:cubicBezTo>
                  <a:pt x="22918" y="309325"/>
                  <a:pt x="-167" y="288838"/>
                  <a:pt x="0" y="259526"/>
                </a:cubicBezTo>
                <a:cubicBezTo>
                  <a:pt x="-19538" y="165663"/>
                  <a:pt x="23976" y="137963"/>
                  <a:pt x="0" y="5190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616849758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9" name="Rectángulo: esquinas redondeadas 168">
            <a:extLst>
              <a:ext uri="{FF2B5EF4-FFF2-40B4-BE49-F238E27FC236}">
                <a16:creationId xmlns:a16="http://schemas.microsoft.com/office/drawing/2014/main" id="{68B2A983-F561-488C-879C-0148DC083546}"/>
              </a:ext>
            </a:extLst>
          </p:cNvPr>
          <p:cNvSpPr/>
          <p:nvPr/>
        </p:nvSpPr>
        <p:spPr>
          <a:xfrm>
            <a:off x="8686700" y="5365616"/>
            <a:ext cx="288032" cy="655659"/>
          </a:xfrm>
          <a:custGeom>
            <a:avLst/>
            <a:gdLst>
              <a:gd name="connsiteX0" fmla="*/ 0 w 288032"/>
              <a:gd name="connsiteY0" fmla="*/ 48006 h 655659"/>
              <a:gd name="connsiteX1" fmla="*/ 48006 w 288032"/>
              <a:gd name="connsiteY1" fmla="*/ 0 h 655659"/>
              <a:gd name="connsiteX2" fmla="*/ 240026 w 288032"/>
              <a:gd name="connsiteY2" fmla="*/ 0 h 655659"/>
              <a:gd name="connsiteX3" fmla="*/ 288032 w 288032"/>
              <a:gd name="connsiteY3" fmla="*/ 48006 h 655659"/>
              <a:gd name="connsiteX4" fmla="*/ 288032 w 288032"/>
              <a:gd name="connsiteY4" fmla="*/ 607653 h 655659"/>
              <a:gd name="connsiteX5" fmla="*/ 240026 w 288032"/>
              <a:gd name="connsiteY5" fmla="*/ 655659 h 655659"/>
              <a:gd name="connsiteX6" fmla="*/ 48006 w 288032"/>
              <a:gd name="connsiteY6" fmla="*/ 655659 h 655659"/>
              <a:gd name="connsiteX7" fmla="*/ 0 w 288032"/>
              <a:gd name="connsiteY7" fmla="*/ 607653 h 655659"/>
              <a:gd name="connsiteX8" fmla="*/ 0 w 288032"/>
              <a:gd name="connsiteY8" fmla="*/ 48006 h 655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8032" h="655659" extrusionOk="0">
                <a:moveTo>
                  <a:pt x="0" y="48006"/>
                </a:moveTo>
                <a:cubicBezTo>
                  <a:pt x="-1248" y="21552"/>
                  <a:pt x="20737" y="-2459"/>
                  <a:pt x="48006" y="0"/>
                </a:cubicBezTo>
                <a:cubicBezTo>
                  <a:pt x="96135" y="-15521"/>
                  <a:pt x="198355" y="12192"/>
                  <a:pt x="240026" y="0"/>
                </a:cubicBezTo>
                <a:cubicBezTo>
                  <a:pt x="264029" y="4402"/>
                  <a:pt x="288522" y="20363"/>
                  <a:pt x="288032" y="48006"/>
                </a:cubicBezTo>
                <a:cubicBezTo>
                  <a:pt x="299239" y="224299"/>
                  <a:pt x="256838" y="364885"/>
                  <a:pt x="288032" y="607653"/>
                </a:cubicBezTo>
                <a:cubicBezTo>
                  <a:pt x="286763" y="632926"/>
                  <a:pt x="272981" y="658396"/>
                  <a:pt x="240026" y="655659"/>
                </a:cubicBezTo>
                <a:cubicBezTo>
                  <a:pt x="186090" y="664677"/>
                  <a:pt x="86828" y="636262"/>
                  <a:pt x="48006" y="655659"/>
                </a:cubicBezTo>
                <a:cubicBezTo>
                  <a:pt x="23630" y="652224"/>
                  <a:pt x="-5450" y="636802"/>
                  <a:pt x="0" y="607653"/>
                </a:cubicBezTo>
                <a:cubicBezTo>
                  <a:pt x="-39557" y="439757"/>
                  <a:pt x="20067" y="204359"/>
                  <a:pt x="0" y="4800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6463325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70" name="Elipse 169">
            <a:extLst>
              <a:ext uri="{FF2B5EF4-FFF2-40B4-BE49-F238E27FC236}">
                <a16:creationId xmlns:a16="http://schemas.microsoft.com/office/drawing/2014/main" id="{B24856A5-D489-4475-981D-F3D00C45F84E}"/>
              </a:ext>
            </a:extLst>
          </p:cNvPr>
          <p:cNvSpPr/>
          <p:nvPr/>
        </p:nvSpPr>
        <p:spPr>
          <a:xfrm rot="1544437">
            <a:off x="8472279" y="5215920"/>
            <a:ext cx="225963" cy="312366"/>
          </a:xfrm>
          <a:custGeom>
            <a:avLst/>
            <a:gdLst>
              <a:gd name="connsiteX0" fmla="*/ 0 w 225963"/>
              <a:gd name="connsiteY0" fmla="*/ 156183 h 312366"/>
              <a:gd name="connsiteX1" fmla="*/ 112982 w 225963"/>
              <a:gd name="connsiteY1" fmla="*/ 0 h 312366"/>
              <a:gd name="connsiteX2" fmla="*/ 225964 w 225963"/>
              <a:gd name="connsiteY2" fmla="*/ 156183 h 312366"/>
              <a:gd name="connsiteX3" fmla="*/ 112982 w 225963"/>
              <a:gd name="connsiteY3" fmla="*/ 312366 h 312366"/>
              <a:gd name="connsiteX4" fmla="*/ 0 w 225963"/>
              <a:gd name="connsiteY4" fmla="*/ 156183 h 312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963" h="312366" extrusionOk="0">
                <a:moveTo>
                  <a:pt x="0" y="156183"/>
                </a:moveTo>
                <a:cubicBezTo>
                  <a:pt x="859" y="68037"/>
                  <a:pt x="39645" y="-13042"/>
                  <a:pt x="112982" y="0"/>
                </a:cubicBezTo>
                <a:cubicBezTo>
                  <a:pt x="176056" y="11125"/>
                  <a:pt x="222666" y="71433"/>
                  <a:pt x="225964" y="156183"/>
                </a:cubicBezTo>
                <a:cubicBezTo>
                  <a:pt x="240113" y="239570"/>
                  <a:pt x="187846" y="324686"/>
                  <a:pt x="112982" y="312366"/>
                </a:cubicBezTo>
                <a:cubicBezTo>
                  <a:pt x="56696" y="313837"/>
                  <a:pt x="-3562" y="242903"/>
                  <a:pt x="0" y="15618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589701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71" name="Elipse 170">
            <a:extLst>
              <a:ext uri="{FF2B5EF4-FFF2-40B4-BE49-F238E27FC236}">
                <a16:creationId xmlns:a16="http://schemas.microsoft.com/office/drawing/2014/main" id="{8C764B21-8C35-4C1F-8F3B-FFA8086028BD}"/>
              </a:ext>
            </a:extLst>
          </p:cNvPr>
          <p:cNvSpPr/>
          <p:nvPr/>
        </p:nvSpPr>
        <p:spPr>
          <a:xfrm rot="19437335">
            <a:off x="8295415" y="5215920"/>
            <a:ext cx="225963" cy="312366"/>
          </a:xfrm>
          <a:custGeom>
            <a:avLst/>
            <a:gdLst>
              <a:gd name="connsiteX0" fmla="*/ 0 w 225963"/>
              <a:gd name="connsiteY0" fmla="*/ 156183 h 312366"/>
              <a:gd name="connsiteX1" fmla="*/ 112982 w 225963"/>
              <a:gd name="connsiteY1" fmla="*/ 0 h 312366"/>
              <a:gd name="connsiteX2" fmla="*/ 225964 w 225963"/>
              <a:gd name="connsiteY2" fmla="*/ 156183 h 312366"/>
              <a:gd name="connsiteX3" fmla="*/ 112982 w 225963"/>
              <a:gd name="connsiteY3" fmla="*/ 312366 h 312366"/>
              <a:gd name="connsiteX4" fmla="*/ 0 w 225963"/>
              <a:gd name="connsiteY4" fmla="*/ 156183 h 312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963" h="312366" extrusionOk="0">
                <a:moveTo>
                  <a:pt x="0" y="156183"/>
                </a:moveTo>
                <a:cubicBezTo>
                  <a:pt x="5524" y="53748"/>
                  <a:pt x="50836" y="4784"/>
                  <a:pt x="112982" y="0"/>
                </a:cubicBezTo>
                <a:cubicBezTo>
                  <a:pt x="188094" y="-17306"/>
                  <a:pt x="230628" y="61843"/>
                  <a:pt x="225964" y="156183"/>
                </a:cubicBezTo>
                <a:cubicBezTo>
                  <a:pt x="237404" y="239777"/>
                  <a:pt x="159612" y="308337"/>
                  <a:pt x="112982" y="312366"/>
                </a:cubicBezTo>
                <a:cubicBezTo>
                  <a:pt x="61945" y="299974"/>
                  <a:pt x="4747" y="255862"/>
                  <a:pt x="0" y="15618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774705670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72" name="Conector recto 171">
            <a:extLst>
              <a:ext uri="{FF2B5EF4-FFF2-40B4-BE49-F238E27FC236}">
                <a16:creationId xmlns:a16="http://schemas.microsoft.com/office/drawing/2014/main" id="{4A909C97-D7A8-460E-A2DB-DC1E6D7955FA}"/>
              </a:ext>
            </a:extLst>
          </p:cNvPr>
          <p:cNvCxnSpPr/>
          <p:nvPr/>
        </p:nvCxnSpPr>
        <p:spPr>
          <a:xfrm flipH="1" flipV="1">
            <a:off x="8143336" y="188640"/>
            <a:ext cx="81808" cy="17994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Conector recto 172">
            <a:extLst>
              <a:ext uri="{FF2B5EF4-FFF2-40B4-BE49-F238E27FC236}">
                <a16:creationId xmlns:a16="http://schemas.microsoft.com/office/drawing/2014/main" id="{512EF4AD-FF2B-4922-9185-EBDBE17FF686}"/>
              </a:ext>
            </a:extLst>
          </p:cNvPr>
          <p:cNvCxnSpPr/>
          <p:nvPr/>
        </p:nvCxnSpPr>
        <p:spPr>
          <a:xfrm>
            <a:off x="8143336" y="188640"/>
            <a:ext cx="276669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Conector recto 173">
            <a:extLst>
              <a:ext uri="{FF2B5EF4-FFF2-40B4-BE49-F238E27FC236}">
                <a16:creationId xmlns:a16="http://schemas.microsoft.com/office/drawing/2014/main" id="{BAD0ABD6-175E-4034-AF63-9B27DC7BFC36}"/>
              </a:ext>
            </a:extLst>
          </p:cNvPr>
          <p:cNvCxnSpPr/>
          <p:nvPr/>
        </p:nvCxnSpPr>
        <p:spPr>
          <a:xfrm flipH="1">
            <a:off x="10846940" y="188640"/>
            <a:ext cx="63094" cy="17994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Conector recto 174">
            <a:extLst>
              <a:ext uri="{FF2B5EF4-FFF2-40B4-BE49-F238E27FC236}">
                <a16:creationId xmlns:a16="http://schemas.microsoft.com/office/drawing/2014/main" id="{F5055F04-4D71-4ACA-93D5-2A921DB0B3AD}"/>
              </a:ext>
            </a:extLst>
          </p:cNvPr>
          <p:cNvCxnSpPr/>
          <p:nvPr/>
        </p:nvCxnSpPr>
        <p:spPr>
          <a:xfrm flipV="1">
            <a:off x="8143336" y="0"/>
            <a:ext cx="0" cy="1886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Conector recto 175">
            <a:extLst>
              <a:ext uri="{FF2B5EF4-FFF2-40B4-BE49-F238E27FC236}">
                <a16:creationId xmlns:a16="http://schemas.microsoft.com/office/drawing/2014/main" id="{087E016C-2E01-4756-A03E-DEF5E980F42A}"/>
              </a:ext>
            </a:extLst>
          </p:cNvPr>
          <p:cNvCxnSpPr/>
          <p:nvPr/>
        </p:nvCxnSpPr>
        <p:spPr>
          <a:xfrm flipV="1">
            <a:off x="10910034" y="0"/>
            <a:ext cx="55481" cy="1886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975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5FE6503B-D8D3-4642-9281-C1FF6C5C3577}"/>
              </a:ext>
            </a:extLst>
          </p:cNvPr>
          <p:cNvCxnSpPr/>
          <p:nvPr/>
        </p:nvCxnSpPr>
        <p:spPr>
          <a:xfrm flipV="1">
            <a:off x="0" y="476672"/>
            <a:ext cx="1629916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47F8F3FE-B6D0-4C25-AB02-FD1F7FB59877}"/>
              </a:ext>
            </a:extLst>
          </p:cNvPr>
          <p:cNvCxnSpPr/>
          <p:nvPr/>
        </p:nvCxnSpPr>
        <p:spPr>
          <a:xfrm>
            <a:off x="1629916" y="476672"/>
            <a:ext cx="230425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E9253DE9-05FC-4096-B48A-DC77543248CC}"/>
              </a:ext>
            </a:extLst>
          </p:cNvPr>
          <p:cNvCxnSpPr/>
          <p:nvPr/>
        </p:nvCxnSpPr>
        <p:spPr>
          <a:xfrm>
            <a:off x="3934172" y="476672"/>
            <a:ext cx="1872208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31B7E6C-F564-4490-8D48-B0A094F79AF1}"/>
              </a:ext>
            </a:extLst>
          </p:cNvPr>
          <p:cNvCxnSpPr/>
          <p:nvPr/>
        </p:nvCxnSpPr>
        <p:spPr>
          <a:xfrm>
            <a:off x="0" y="836711"/>
            <a:ext cx="587838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C0AC324F-D0F7-48F1-8DA7-CF42BF7B180F}"/>
              </a:ext>
            </a:extLst>
          </p:cNvPr>
          <p:cNvCxnSpPr/>
          <p:nvPr/>
        </p:nvCxnSpPr>
        <p:spPr>
          <a:xfrm>
            <a:off x="5878388" y="836712"/>
            <a:ext cx="0" cy="72008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25783814-7B24-4ACA-9444-75C9EBCE3007}"/>
              </a:ext>
            </a:extLst>
          </p:cNvPr>
          <p:cNvCxnSpPr/>
          <p:nvPr/>
        </p:nvCxnSpPr>
        <p:spPr>
          <a:xfrm flipH="1">
            <a:off x="0" y="1556792"/>
            <a:ext cx="5878388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F8E13769-BF1F-4C09-A1BB-59E899F82329}"/>
              </a:ext>
            </a:extLst>
          </p:cNvPr>
          <p:cNvCxnSpPr/>
          <p:nvPr/>
        </p:nvCxnSpPr>
        <p:spPr>
          <a:xfrm flipH="1">
            <a:off x="5662364" y="1556792"/>
            <a:ext cx="144016" cy="19442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1F21C118-C458-44D5-BA12-875D048F77C3}"/>
              </a:ext>
            </a:extLst>
          </p:cNvPr>
          <p:cNvCxnSpPr/>
          <p:nvPr/>
        </p:nvCxnSpPr>
        <p:spPr>
          <a:xfrm>
            <a:off x="5662365" y="3717032"/>
            <a:ext cx="288031" cy="151216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206D6540-CEC6-4718-8B39-46E822A02154}"/>
              </a:ext>
            </a:extLst>
          </p:cNvPr>
          <p:cNvCxnSpPr/>
          <p:nvPr/>
        </p:nvCxnSpPr>
        <p:spPr>
          <a:xfrm>
            <a:off x="4942284" y="1628800"/>
            <a:ext cx="432048" cy="19442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B8BE2F69-E491-45FC-8472-688F619499A5}"/>
              </a:ext>
            </a:extLst>
          </p:cNvPr>
          <p:cNvCxnSpPr/>
          <p:nvPr/>
        </p:nvCxnSpPr>
        <p:spPr>
          <a:xfrm flipH="1">
            <a:off x="5302324" y="3717032"/>
            <a:ext cx="72008" cy="4320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91A410D4-DC77-460E-88FE-E97ED85A9796}"/>
              </a:ext>
            </a:extLst>
          </p:cNvPr>
          <p:cNvCxnSpPr/>
          <p:nvPr/>
        </p:nvCxnSpPr>
        <p:spPr>
          <a:xfrm flipH="1">
            <a:off x="4078188" y="4149080"/>
            <a:ext cx="122413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10E31E87-935D-4192-821F-AA5B92E57186}"/>
              </a:ext>
            </a:extLst>
          </p:cNvPr>
          <p:cNvCxnSpPr/>
          <p:nvPr/>
        </p:nvCxnSpPr>
        <p:spPr>
          <a:xfrm>
            <a:off x="4078188" y="4149080"/>
            <a:ext cx="0" cy="115212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Conector recto 225">
            <a:extLst>
              <a:ext uri="{FF2B5EF4-FFF2-40B4-BE49-F238E27FC236}">
                <a16:creationId xmlns:a16="http://schemas.microsoft.com/office/drawing/2014/main" id="{4167FDFE-B4A8-42E9-AFEA-451959CCAE54}"/>
              </a:ext>
            </a:extLst>
          </p:cNvPr>
          <p:cNvCxnSpPr>
            <a:cxnSpLocks/>
          </p:cNvCxnSpPr>
          <p:nvPr/>
        </p:nvCxnSpPr>
        <p:spPr>
          <a:xfrm flipH="1">
            <a:off x="4078188" y="2636912"/>
            <a:ext cx="1080120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Conector recto 227">
            <a:extLst>
              <a:ext uri="{FF2B5EF4-FFF2-40B4-BE49-F238E27FC236}">
                <a16:creationId xmlns:a16="http://schemas.microsoft.com/office/drawing/2014/main" id="{354CCA64-57AC-4DAA-9BBD-4B23E9D539B7}"/>
              </a:ext>
            </a:extLst>
          </p:cNvPr>
          <p:cNvCxnSpPr/>
          <p:nvPr/>
        </p:nvCxnSpPr>
        <p:spPr>
          <a:xfrm flipV="1">
            <a:off x="4078188" y="1556792"/>
            <a:ext cx="0" cy="1080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Conector recto 230">
            <a:extLst>
              <a:ext uri="{FF2B5EF4-FFF2-40B4-BE49-F238E27FC236}">
                <a16:creationId xmlns:a16="http://schemas.microsoft.com/office/drawing/2014/main" id="{40FAFAB7-9EA7-4049-80C0-24DF3934E332}"/>
              </a:ext>
            </a:extLst>
          </p:cNvPr>
          <p:cNvCxnSpPr/>
          <p:nvPr/>
        </p:nvCxnSpPr>
        <p:spPr>
          <a:xfrm>
            <a:off x="1485900" y="1628800"/>
            <a:ext cx="72008" cy="10081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Conector recto 234">
            <a:extLst>
              <a:ext uri="{FF2B5EF4-FFF2-40B4-BE49-F238E27FC236}">
                <a16:creationId xmlns:a16="http://schemas.microsoft.com/office/drawing/2014/main" id="{1BB7CB94-E172-404B-AAE5-E62C5FD66FEF}"/>
              </a:ext>
            </a:extLst>
          </p:cNvPr>
          <p:cNvCxnSpPr/>
          <p:nvPr/>
        </p:nvCxnSpPr>
        <p:spPr>
          <a:xfrm flipH="1">
            <a:off x="261764" y="2636911"/>
            <a:ext cx="1296143" cy="7200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Conector recto 236">
            <a:extLst>
              <a:ext uri="{FF2B5EF4-FFF2-40B4-BE49-F238E27FC236}">
                <a16:creationId xmlns:a16="http://schemas.microsoft.com/office/drawing/2014/main" id="{6629FFE9-7319-4D6C-A91F-79BA8958871E}"/>
              </a:ext>
            </a:extLst>
          </p:cNvPr>
          <p:cNvCxnSpPr/>
          <p:nvPr/>
        </p:nvCxnSpPr>
        <p:spPr>
          <a:xfrm>
            <a:off x="261765" y="2708919"/>
            <a:ext cx="0" cy="151217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Conector recto 239">
            <a:extLst>
              <a:ext uri="{FF2B5EF4-FFF2-40B4-BE49-F238E27FC236}">
                <a16:creationId xmlns:a16="http://schemas.microsoft.com/office/drawing/2014/main" id="{2A67B22E-C059-4394-A4E2-ED8DF4163C7C}"/>
              </a:ext>
            </a:extLst>
          </p:cNvPr>
          <p:cNvCxnSpPr/>
          <p:nvPr/>
        </p:nvCxnSpPr>
        <p:spPr>
          <a:xfrm>
            <a:off x="261764" y="4221088"/>
            <a:ext cx="237626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Conector recto 241">
            <a:extLst>
              <a:ext uri="{FF2B5EF4-FFF2-40B4-BE49-F238E27FC236}">
                <a16:creationId xmlns:a16="http://schemas.microsoft.com/office/drawing/2014/main" id="{E3E58957-A513-4C53-9A18-B31C97B346E8}"/>
              </a:ext>
            </a:extLst>
          </p:cNvPr>
          <p:cNvCxnSpPr/>
          <p:nvPr/>
        </p:nvCxnSpPr>
        <p:spPr>
          <a:xfrm>
            <a:off x="5014292" y="2780928"/>
            <a:ext cx="0" cy="9361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Conector recto 244">
            <a:extLst>
              <a:ext uri="{FF2B5EF4-FFF2-40B4-BE49-F238E27FC236}">
                <a16:creationId xmlns:a16="http://schemas.microsoft.com/office/drawing/2014/main" id="{1248B53A-D5C9-4209-837A-089FD276005A}"/>
              </a:ext>
            </a:extLst>
          </p:cNvPr>
          <p:cNvCxnSpPr/>
          <p:nvPr/>
        </p:nvCxnSpPr>
        <p:spPr>
          <a:xfrm>
            <a:off x="5014292" y="3717032"/>
            <a:ext cx="72008" cy="4320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Marco 245">
            <a:extLst>
              <a:ext uri="{FF2B5EF4-FFF2-40B4-BE49-F238E27FC236}">
                <a16:creationId xmlns:a16="http://schemas.microsoft.com/office/drawing/2014/main" id="{6C3ED4E9-C2BE-443C-BFFE-AE02DB1DCB27}"/>
              </a:ext>
            </a:extLst>
          </p:cNvPr>
          <p:cNvSpPr/>
          <p:nvPr/>
        </p:nvSpPr>
        <p:spPr>
          <a:xfrm>
            <a:off x="3862164" y="1008112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49327 w 1872195"/>
              <a:gd name="connsiteY1" fmla="*/ 0 h 404649"/>
              <a:gd name="connsiteX2" fmla="*/ 861210 w 1872195"/>
              <a:gd name="connsiteY2" fmla="*/ 0 h 404649"/>
              <a:gd name="connsiteX3" fmla="*/ 1366702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441590 w 1872195"/>
              <a:gd name="connsiteY6" fmla="*/ 404649 h 404649"/>
              <a:gd name="connsiteX7" fmla="*/ 1010985 w 1872195"/>
              <a:gd name="connsiteY7" fmla="*/ 404649 h 404649"/>
              <a:gd name="connsiteX8" fmla="*/ 505493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40925 w 1872195"/>
              <a:gd name="connsiteY13" fmla="*/ 354068 h 404649"/>
              <a:gd name="connsiteX14" fmla="*/ 1195849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284401 w 1872195"/>
              <a:gd name="connsiteY17" fmla="*/ 50581 h 404649"/>
              <a:gd name="connsiteX18" fmla="*/ 729477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38041" y="-27728"/>
                  <a:pt x="307480" y="27897"/>
                  <a:pt x="449327" y="0"/>
                </a:cubicBezTo>
                <a:cubicBezTo>
                  <a:pt x="591174" y="-27897"/>
                  <a:pt x="667738" y="16305"/>
                  <a:pt x="861210" y="0"/>
                </a:cubicBezTo>
                <a:cubicBezTo>
                  <a:pt x="1054682" y="-16305"/>
                  <a:pt x="1240036" y="55929"/>
                  <a:pt x="1366702" y="0"/>
                </a:cubicBezTo>
                <a:cubicBezTo>
                  <a:pt x="1493368" y="-55929"/>
                  <a:pt x="1642313" y="13801"/>
                  <a:pt x="1872195" y="0"/>
                </a:cubicBezTo>
                <a:cubicBezTo>
                  <a:pt x="1895735" y="156426"/>
                  <a:pt x="1854039" y="255433"/>
                  <a:pt x="1872195" y="404649"/>
                </a:cubicBezTo>
                <a:cubicBezTo>
                  <a:pt x="1742154" y="404774"/>
                  <a:pt x="1646526" y="394476"/>
                  <a:pt x="1441590" y="404649"/>
                </a:cubicBezTo>
                <a:cubicBezTo>
                  <a:pt x="1236655" y="414822"/>
                  <a:pt x="1152617" y="360954"/>
                  <a:pt x="1010985" y="404649"/>
                </a:cubicBezTo>
                <a:cubicBezTo>
                  <a:pt x="869354" y="448344"/>
                  <a:pt x="740275" y="366935"/>
                  <a:pt x="505493" y="404649"/>
                </a:cubicBezTo>
                <a:cubicBezTo>
                  <a:pt x="270711" y="442363"/>
                  <a:pt x="161574" y="346787"/>
                  <a:pt x="0" y="404649"/>
                </a:cubicBezTo>
                <a:cubicBezTo>
                  <a:pt x="-47927" y="224711"/>
                  <a:pt x="21083" y="102093"/>
                  <a:pt x="0" y="0"/>
                </a:cubicBezTo>
                <a:close/>
                <a:moveTo>
                  <a:pt x="50581" y="50581"/>
                </a:moveTo>
                <a:cubicBezTo>
                  <a:pt x="52630" y="175940"/>
                  <a:pt x="29006" y="206509"/>
                  <a:pt x="50581" y="354068"/>
                </a:cubicBezTo>
                <a:cubicBezTo>
                  <a:pt x="316622" y="311008"/>
                  <a:pt x="511514" y="373153"/>
                  <a:pt x="640925" y="354068"/>
                </a:cubicBezTo>
                <a:cubicBezTo>
                  <a:pt x="770336" y="334983"/>
                  <a:pt x="1011383" y="365995"/>
                  <a:pt x="1195849" y="354068"/>
                </a:cubicBezTo>
                <a:cubicBezTo>
                  <a:pt x="1380315" y="342141"/>
                  <a:pt x="1647474" y="397205"/>
                  <a:pt x="1821614" y="354068"/>
                </a:cubicBezTo>
                <a:cubicBezTo>
                  <a:pt x="1802538" y="220629"/>
                  <a:pt x="1856492" y="199397"/>
                  <a:pt x="1821614" y="50581"/>
                </a:cubicBezTo>
                <a:cubicBezTo>
                  <a:pt x="1685771" y="114769"/>
                  <a:pt x="1489765" y="8276"/>
                  <a:pt x="1284401" y="50581"/>
                </a:cubicBezTo>
                <a:cubicBezTo>
                  <a:pt x="1079037" y="92886"/>
                  <a:pt x="866366" y="42491"/>
                  <a:pt x="729477" y="50581"/>
                </a:cubicBezTo>
                <a:cubicBezTo>
                  <a:pt x="592588" y="58671"/>
                  <a:pt x="321579" y="-4381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103" name="Marco 102">
            <a:extLst>
              <a:ext uri="{FF2B5EF4-FFF2-40B4-BE49-F238E27FC236}">
                <a16:creationId xmlns:a16="http://schemas.microsoft.com/office/drawing/2014/main" id="{5C8DA6D8-E834-401D-BFA6-EC4A94020C39}"/>
              </a:ext>
            </a:extLst>
          </p:cNvPr>
          <p:cNvSpPr/>
          <p:nvPr/>
        </p:nvSpPr>
        <p:spPr>
          <a:xfrm>
            <a:off x="1845946" y="1008112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11883 w 1872195"/>
              <a:gd name="connsiteY1" fmla="*/ 0 h 404649"/>
              <a:gd name="connsiteX2" fmla="*/ 861210 w 1872195"/>
              <a:gd name="connsiteY2" fmla="*/ 0 h 404649"/>
              <a:gd name="connsiteX3" fmla="*/ 1347980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385424 w 1872195"/>
              <a:gd name="connsiteY6" fmla="*/ 404649 h 404649"/>
              <a:gd name="connsiteX7" fmla="*/ 936098 w 1872195"/>
              <a:gd name="connsiteY7" fmla="*/ 404649 h 404649"/>
              <a:gd name="connsiteX8" fmla="*/ 524215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05505 w 1872195"/>
              <a:gd name="connsiteY13" fmla="*/ 354068 h 404649"/>
              <a:gd name="connsiteX14" fmla="*/ 1231270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284401 w 1872195"/>
              <a:gd name="connsiteY17" fmla="*/ 50581 h 404649"/>
              <a:gd name="connsiteX18" fmla="*/ 711767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45172" y="-35465"/>
                  <a:pt x="255620" y="28983"/>
                  <a:pt x="411883" y="0"/>
                </a:cubicBezTo>
                <a:cubicBezTo>
                  <a:pt x="568146" y="-28983"/>
                  <a:pt x="731939" y="14317"/>
                  <a:pt x="861210" y="0"/>
                </a:cubicBezTo>
                <a:cubicBezTo>
                  <a:pt x="990481" y="-14317"/>
                  <a:pt x="1109829" y="42008"/>
                  <a:pt x="1347980" y="0"/>
                </a:cubicBezTo>
                <a:cubicBezTo>
                  <a:pt x="1586131" y="-42008"/>
                  <a:pt x="1677441" y="47299"/>
                  <a:pt x="1872195" y="0"/>
                </a:cubicBezTo>
                <a:cubicBezTo>
                  <a:pt x="1916061" y="110930"/>
                  <a:pt x="1850376" y="217392"/>
                  <a:pt x="1872195" y="404649"/>
                </a:cubicBezTo>
                <a:cubicBezTo>
                  <a:pt x="1681943" y="419038"/>
                  <a:pt x="1505966" y="391714"/>
                  <a:pt x="1385424" y="404649"/>
                </a:cubicBezTo>
                <a:cubicBezTo>
                  <a:pt x="1264882" y="417584"/>
                  <a:pt x="1106954" y="361183"/>
                  <a:pt x="936098" y="404649"/>
                </a:cubicBezTo>
                <a:cubicBezTo>
                  <a:pt x="765242" y="448115"/>
                  <a:pt x="712935" y="372323"/>
                  <a:pt x="524215" y="404649"/>
                </a:cubicBezTo>
                <a:cubicBezTo>
                  <a:pt x="335495" y="436975"/>
                  <a:pt x="161562" y="353741"/>
                  <a:pt x="0" y="404649"/>
                </a:cubicBezTo>
                <a:cubicBezTo>
                  <a:pt x="-31040" y="243448"/>
                  <a:pt x="20400" y="87769"/>
                  <a:pt x="0" y="0"/>
                </a:cubicBezTo>
                <a:close/>
                <a:moveTo>
                  <a:pt x="50581" y="50581"/>
                </a:moveTo>
                <a:cubicBezTo>
                  <a:pt x="52739" y="156549"/>
                  <a:pt x="20069" y="280030"/>
                  <a:pt x="50581" y="354068"/>
                </a:cubicBezTo>
                <a:cubicBezTo>
                  <a:pt x="291994" y="325077"/>
                  <a:pt x="340559" y="376394"/>
                  <a:pt x="605505" y="354068"/>
                </a:cubicBezTo>
                <a:cubicBezTo>
                  <a:pt x="870451" y="331742"/>
                  <a:pt x="969024" y="369294"/>
                  <a:pt x="1231270" y="354068"/>
                </a:cubicBezTo>
                <a:cubicBezTo>
                  <a:pt x="1493516" y="338842"/>
                  <a:pt x="1702072" y="412949"/>
                  <a:pt x="1821614" y="354068"/>
                </a:cubicBezTo>
                <a:cubicBezTo>
                  <a:pt x="1796498" y="248355"/>
                  <a:pt x="1833068" y="135073"/>
                  <a:pt x="1821614" y="50581"/>
                </a:cubicBezTo>
                <a:cubicBezTo>
                  <a:pt x="1627755" y="100226"/>
                  <a:pt x="1410288" y="-3187"/>
                  <a:pt x="1284401" y="50581"/>
                </a:cubicBezTo>
                <a:cubicBezTo>
                  <a:pt x="1158514" y="104349"/>
                  <a:pt x="878625" y="26759"/>
                  <a:pt x="711767" y="50581"/>
                </a:cubicBezTo>
                <a:cubicBezTo>
                  <a:pt x="544909" y="74403"/>
                  <a:pt x="363306" y="43177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35578872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104" name="Marco 103">
            <a:extLst>
              <a:ext uri="{FF2B5EF4-FFF2-40B4-BE49-F238E27FC236}">
                <a16:creationId xmlns:a16="http://schemas.microsoft.com/office/drawing/2014/main" id="{44D96675-4299-4F21-877A-A4D13E8EB238}"/>
              </a:ext>
            </a:extLst>
          </p:cNvPr>
          <p:cNvSpPr/>
          <p:nvPr/>
        </p:nvSpPr>
        <p:spPr>
          <a:xfrm>
            <a:off x="-170278" y="1030432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86771 w 1872195"/>
              <a:gd name="connsiteY1" fmla="*/ 0 h 404649"/>
              <a:gd name="connsiteX2" fmla="*/ 917376 w 1872195"/>
              <a:gd name="connsiteY2" fmla="*/ 0 h 404649"/>
              <a:gd name="connsiteX3" fmla="*/ 1329258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366702 w 1872195"/>
              <a:gd name="connsiteY6" fmla="*/ 404649 h 404649"/>
              <a:gd name="connsiteX7" fmla="*/ 954819 w 1872195"/>
              <a:gd name="connsiteY7" fmla="*/ 404649 h 404649"/>
              <a:gd name="connsiteX8" fmla="*/ 542937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23215 w 1872195"/>
              <a:gd name="connsiteY13" fmla="*/ 354068 h 404649"/>
              <a:gd name="connsiteX14" fmla="*/ 1178139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195849 w 1872195"/>
              <a:gd name="connsiteY17" fmla="*/ 50581 h 404649"/>
              <a:gd name="connsiteX18" fmla="*/ 658636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67918" y="-44628"/>
                  <a:pt x="298370" y="36334"/>
                  <a:pt x="486771" y="0"/>
                </a:cubicBezTo>
                <a:cubicBezTo>
                  <a:pt x="675172" y="-36334"/>
                  <a:pt x="830818" y="11671"/>
                  <a:pt x="917376" y="0"/>
                </a:cubicBezTo>
                <a:cubicBezTo>
                  <a:pt x="1003934" y="-11671"/>
                  <a:pt x="1244336" y="35482"/>
                  <a:pt x="1329258" y="0"/>
                </a:cubicBezTo>
                <a:cubicBezTo>
                  <a:pt x="1414180" y="-35482"/>
                  <a:pt x="1657144" y="47075"/>
                  <a:pt x="1872195" y="0"/>
                </a:cubicBezTo>
                <a:cubicBezTo>
                  <a:pt x="1881929" y="123483"/>
                  <a:pt x="1828888" y="270264"/>
                  <a:pt x="1872195" y="404649"/>
                </a:cubicBezTo>
                <a:cubicBezTo>
                  <a:pt x="1761071" y="422254"/>
                  <a:pt x="1549102" y="359778"/>
                  <a:pt x="1366702" y="404649"/>
                </a:cubicBezTo>
                <a:cubicBezTo>
                  <a:pt x="1184302" y="449520"/>
                  <a:pt x="1068862" y="391962"/>
                  <a:pt x="954819" y="404649"/>
                </a:cubicBezTo>
                <a:cubicBezTo>
                  <a:pt x="840776" y="417336"/>
                  <a:pt x="661276" y="373119"/>
                  <a:pt x="542937" y="404649"/>
                </a:cubicBezTo>
                <a:cubicBezTo>
                  <a:pt x="424598" y="436179"/>
                  <a:pt x="129602" y="400566"/>
                  <a:pt x="0" y="404649"/>
                </a:cubicBezTo>
                <a:cubicBezTo>
                  <a:pt x="-25397" y="214345"/>
                  <a:pt x="15062" y="113756"/>
                  <a:pt x="0" y="0"/>
                </a:cubicBezTo>
                <a:close/>
                <a:moveTo>
                  <a:pt x="50581" y="50581"/>
                </a:moveTo>
                <a:cubicBezTo>
                  <a:pt x="52486" y="195812"/>
                  <a:pt x="48502" y="217273"/>
                  <a:pt x="50581" y="354068"/>
                </a:cubicBezTo>
                <a:cubicBezTo>
                  <a:pt x="259935" y="295274"/>
                  <a:pt x="439926" y="392002"/>
                  <a:pt x="623215" y="354068"/>
                </a:cubicBezTo>
                <a:cubicBezTo>
                  <a:pt x="806504" y="316134"/>
                  <a:pt x="981363" y="384423"/>
                  <a:pt x="1178139" y="354068"/>
                </a:cubicBezTo>
                <a:cubicBezTo>
                  <a:pt x="1374915" y="323713"/>
                  <a:pt x="1692899" y="393651"/>
                  <a:pt x="1821614" y="354068"/>
                </a:cubicBezTo>
                <a:cubicBezTo>
                  <a:pt x="1809868" y="276257"/>
                  <a:pt x="1844283" y="116259"/>
                  <a:pt x="1821614" y="50581"/>
                </a:cubicBezTo>
                <a:cubicBezTo>
                  <a:pt x="1671870" y="83640"/>
                  <a:pt x="1443577" y="2571"/>
                  <a:pt x="1195849" y="50581"/>
                </a:cubicBezTo>
                <a:cubicBezTo>
                  <a:pt x="948122" y="98591"/>
                  <a:pt x="902838" y="16784"/>
                  <a:pt x="658636" y="50581"/>
                </a:cubicBezTo>
                <a:cubicBezTo>
                  <a:pt x="414434" y="84378"/>
                  <a:pt x="285476" y="23381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851552309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105" name="Marco 104">
            <a:extLst>
              <a:ext uri="{FF2B5EF4-FFF2-40B4-BE49-F238E27FC236}">
                <a16:creationId xmlns:a16="http://schemas.microsoft.com/office/drawing/2014/main" id="{586C33A4-7DF1-449B-8549-8EC196E2E3B6}"/>
              </a:ext>
            </a:extLst>
          </p:cNvPr>
          <p:cNvSpPr/>
          <p:nvPr/>
        </p:nvSpPr>
        <p:spPr>
          <a:xfrm>
            <a:off x="6598460" y="994427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11883 w 1872195"/>
              <a:gd name="connsiteY1" fmla="*/ 0 h 404649"/>
              <a:gd name="connsiteX2" fmla="*/ 842488 w 1872195"/>
              <a:gd name="connsiteY2" fmla="*/ 0 h 404649"/>
              <a:gd name="connsiteX3" fmla="*/ 1347980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366702 w 1872195"/>
              <a:gd name="connsiteY6" fmla="*/ 404649 h 404649"/>
              <a:gd name="connsiteX7" fmla="*/ 954819 w 1872195"/>
              <a:gd name="connsiteY7" fmla="*/ 404649 h 404649"/>
              <a:gd name="connsiteX8" fmla="*/ 542937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58636 w 1872195"/>
              <a:gd name="connsiteY13" fmla="*/ 354068 h 404649"/>
              <a:gd name="connsiteX14" fmla="*/ 1231270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213559 w 1872195"/>
              <a:gd name="connsiteY17" fmla="*/ 50581 h 404649"/>
              <a:gd name="connsiteX18" fmla="*/ 605505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99036" y="-48855"/>
                  <a:pt x="268215" y="35751"/>
                  <a:pt x="411883" y="0"/>
                </a:cubicBezTo>
                <a:cubicBezTo>
                  <a:pt x="555551" y="-35751"/>
                  <a:pt x="645507" y="12441"/>
                  <a:pt x="842488" y="0"/>
                </a:cubicBezTo>
                <a:cubicBezTo>
                  <a:pt x="1039470" y="-12441"/>
                  <a:pt x="1179759" y="28313"/>
                  <a:pt x="1347980" y="0"/>
                </a:cubicBezTo>
                <a:cubicBezTo>
                  <a:pt x="1516201" y="-28313"/>
                  <a:pt x="1731848" y="9005"/>
                  <a:pt x="1872195" y="0"/>
                </a:cubicBezTo>
                <a:cubicBezTo>
                  <a:pt x="1887913" y="131457"/>
                  <a:pt x="1840457" y="257840"/>
                  <a:pt x="1872195" y="404649"/>
                </a:cubicBezTo>
                <a:cubicBezTo>
                  <a:pt x="1724886" y="461881"/>
                  <a:pt x="1588446" y="362512"/>
                  <a:pt x="1366702" y="404649"/>
                </a:cubicBezTo>
                <a:cubicBezTo>
                  <a:pt x="1144958" y="446786"/>
                  <a:pt x="1104156" y="401594"/>
                  <a:pt x="954819" y="404649"/>
                </a:cubicBezTo>
                <a:cubicBezTo>
                  <a:pt x="805482" y="407704"/>
                  <a:pt x="739987" y="365225"/>
                  <a:pt x="542937" y="404649"/>
                </a:cubicBezTo>
                <a:cubicBezTo>
                  <a:pt x="345887" y="444073"/>
                  <a:pt x="149264" y="403283"/>
                  <a:pt x="0" y="404649"/>
                </a:cubicBezTo>
                <a:cubicBezTo>
                  <a:pt x="-30174" y="250907"/>
                  <a:pt x="24142" y="158049"/>
                  <a:pt x="0" y="0"/>
                </a:cubicBezTo>
                <a:close/>
                <a:moveTo>
                  <a:pt x="50581" y="50581"/>
                </a:moveTo>
                <a:cubicBezTo>
                  <a:pt x="55147" y="157550"/>
                  <a:pt x="33017" y="280618"/>
                  <a:pt x="50581" y="354068"/>
                </a:cubicBezTo>
                <a:cubicBezTo>
                  <a:pt x="261342" y="315180"/>
                  <a:pt x="515252" y="386790"/>
                  <a:pt x="658636" y="354068"/>
                </a:cubicBezTo>
                <a:cubicBezTo>
                  <a:pt x="802021" y="321346"/>
                  <a:pt x="970799" y="411319"/>
                  <a:pt x="1231270" y="354068"/>
                </a:cubicBezTo>
                <a:cubicBezTo>
                  <a:pt x="1491741" y="296817"/>
                  <a:pt x="1581302" y="387350"/>
                  <a:pt x="1821614" y="354068"/>
                </a:cubicBezTo>
                <a:cubicBezTo>
                  <a:pt x="1785292" y="259758"/>
                  <a:pt x="1847887" y="154548"/>
                  <a:pt x="1821614" y="50581"/>
                </a:cubicBezTo>
                <a:cubicBezTo>
                  <a:pt x="1636691" y="69899"/>
                  <a:pt x="1516206" y="14354"/>
                  <a:pt x="1213559" y="50581"/>
                </a:cubicBezTo>
                <a:cubicBezTo>
                  <a:pt x="910913" y="86808"/>
                  <a:pt x="903504" y="24218"/>
                  <a:pt x="605505" y="50581"/>
                </a:cubicBezTo>
                <a:cubicBezTo>
                  <a:pt x="307506" y="76944"/>
                  <a:pt x="305530" y="-10232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889439140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106" name="Marco 105">
            <a:extLst>
              <a:ext uri="{FF2B5EF4-FFF2-40B4-BE49-F238E27FC236}">
                <a16:creationId xmlns:a16="http://schemas.microsoft.com/office/drawing/2014/main" id="{6CDBFFDB-4557-4269-B5A2-C4B833857B6F}"/>
              </a:ext>
            </a:extLst>
          </p:cNvPr>
          <p:cNvSpPr/>
          <p:nvPr/>
        </p:nvSpPr>
        <p:spPr>
          <a:xfrm>
            <a:off x="8614691" y="994426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86771 w 1872195"/>
              <a:gd name="connsiteY1" fmla="*/ 0 h 404649"/>
              <a:gd name="connsiteX2" fmla="*/ 936098 w 1872195"/>
              <a:gd name="connsiteY2" fmla="*/ 0 h 404649"/>
              <a:gd name="connsiteX3" fmla="*/ 1366702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366702 w 1872195"/>
              <a:gd name="connsiteY6" fmla="*/ 404649 h 404649"/>
              <a:gd name="connsiteX7" fmla="*/ 898654 w 1872195"/>
              <a:gd name="connsiteY7" fmla="*/ 404649 h 404649"/>
              <a:gd name="connsiteX8" fmla="*/ 486771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23215 w 1872195"/>
              <a:gd name="connsiteY13" fmla="*/ 354068 h 404649"/>
              <a:gd name="connsiteX14" fmla="*/ 1195849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284401 w 1872195"/>
              <a:gd name="connsiteY17" fmla="*/ 50581 h 404649"/>
              <a:gd name="connsiteX18" fmla="*/ 747187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89985" y="-18594"/>
                  <a:pt x="251874" y="55660"/>
                  <a:pt x="486771" y="0"/>
                </a:cubicBezTo>
                <a:cubicBezTo>
                  <a:pt x="721668" y="-55660"/>
                  <a:pt x="721626" y="1426"/>
                  <a:pt x="936098" y="0"/>
                </a:cubicBezTo>
                <a:cubicBezTo>
                  <a:pt x="1150570" y="-1426"/>
                  <a:pt x="1245676" y="277"/>
                  <a:pt x="1366702" y="0"/>
                </a:cubicBezTo>
                <a:cubicBezTo>
                  <a:pt x="1487728" y="-277"/>
                  <a:pt x="1684441" y="20681"/>
                  <a:pt x="1872195" y="0"/>
                </a:cubicBezTo>
                <a:cubicBezTo>
                  <a:pt x="1895281" y="84229"/>
                  <a:pt x="1839378" y="272237"/>
                  <a:pt x="1872195" y="404649"/>
                </a:cubicBezTo>
                <a:cubicBezTo>
                  <a:pt x="1712738" y="463326"/>
                  <a:pt x="1504748" y="366766"/>
                  <a:pt x="1366702" y="404649"/>
                </a:cubicBezTo>
                <a:cubicBezTo>
                  <a:pt x="1228656" y="442532"/>
                  <a:pt x="1124315" y="377609"/>
                  <a:pt x="898654" y="404649"/>
                </a:cubicBezTo>
                <a:cubicBezTo>
                  <a:pt x="672993" y="431689"/>
                  <a:pt x="651442" y="377718"/>
                  <a:pt x="486771" y="404649"/>
                </a:cubicBezTo>
                <a:cubicBezTo>
                  <a:pt x="322100" y="431580"/>
                  <a:pt x="179948" y="398846"/>
                  <a:pt x="0" y="404649"/>
                </a:cubicBezTo>
                <a:cubicBezTo>
                  <a:pt x="-27827" y="248482"/>
                  <a:pt x="28103" y="162612"/>
                  <a:pt x="0" y="0"/>
                </a:cubicBezTo>
                <a:close/>
                <a:moveTo>
                  <a:pt x="50581" y="50581"/>
                </a:moveTo>
                <a:cubicBezTo>
                  <a:pt x="79531" y="198457"/>
                  <a:pt x="33116" y="292877"/>
                  <a:pt x="50581" y="354068"/>
                </a:cubicBezTo>
                <a:cubicBezTo>
                  <a:pt x="165809" y="307411"/>
                  <a:pt x="475388" y="397093"/>
                  <a:pt x="623215" y="354068"/>
                </a:cubicBezTo>
                <a:cubicBezTo>
                  <a:pt x="771042" y="311043"/>
                  <a:pt x="1073766" y="375105"/>
                  <a:pt x="1195849" y="354068"/>
                </a:cubicBezTo>
                <a:cubicBezTo>
                  <a:pt x="1317932" y="333031"/>
                  <a:pt x="1542238" y="368815"/>
                  <a:pt x="1821614" y="354068"/>
                </a:cubicBezTo>
                <a:cubicBezTo>
                  <a:pt x="1820875" y="262498"/>
                  <a:pt x="1839603" y="144219"/>
                  <a:pt x="1821614" y="50581"/>
                </a:cubicBezTo>
                <a:cubicBezTo>
                  <a:pt x="1635969" y="89915"/>
                  <a:pt x="1534779" y="26682"/>
                  <a:pt x="1284401" y="50581"/>
                </a:cubicBezTo>
                <a:cubicBezTo>
                  <a:pt x="1034023" y="74480"/>
                  <a:pt x="954833" y="14061"/>
                  <a:pt x="747187" y="50581"/>
                </a:cubicBezTo>
                <a:cubicBezTo>
                  <a:pt x="539541" y="87101"/>
                  <a:pt x="318155" y="34609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66603625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107" name="Marco 106">
            <a:extLst>
              <a:ext uri="{FF2B5EF4-FFF2-40B4-BE49-F238E27FC236}">
                <a16:creationId xmlns:a16="http://schemas.microsoft.com/office/drawing/2014/main" id="{A0210868-B8A0-4844-A64C-5EF6149703D4}"/>
              </a:ext>
            </a:extLst>
          </p:cNvPr>
          <p:cNvSpPr/>
          <p:nvPr/>
        </p:nvSpPr>
        <p:spPr>
          <a:xfrm>
            <a:off x="10630922" y="980804"/>
            <a:ext cx="1872195" cy="404649"/>
          </a:xfrm>
          <a:custGeom>
            <a:avLst/>
            <a:gdLst>
              <a:gd name="connsiteX0" fmla="*/ 0 w 1872195"/>
              <a:gd name="connsiteY0" fmla="*/ 0 h 404649"/>
              <a:gd name="connsiteX1" fmla="*/ 430605 w 1872195"/>
              <a:gd name="connsiteY1" fmla="*/ 0 h 404649"/>
              <a:gd name="connsiteX2" fmla="*/ 861210 w 1872195"/>
              <a:gd name="connsiteY2" fmla="*/ 0 h 404649"/>
              <a:gd name="connsiteX3" fmla="*/ 1310537 w 1872195"/>
              <a:gd name="connsiteY3" fmla="*/ 0 h 404649"/>
              <a:gd name="connsiteX4" fmla="*/ 1872195 w 1872195"/>
              <a:gd name="connsiteY4" fmla="*/ 0 h 404649"/>
              <a:gd name="connsiteX5" fmla="*/ 1872195 w 1872195"/>
              <a:gd name="connsiteY5" fmla="*/ 404649 h 404649"/>
              <a:gd name="connsiteX6" fmla="*/ 1404146 w 1872195"/>
              <a:gd name="connsiteY6" fmla="*/ 404649 h 404649"/>
              <a:gd name="connsiteX7" fmla="*/ 973541 w 1872195"/>
              <a:gd name="connsiteY7" fmla="*/ 404649 h 404649"/>
              <a:gd name="connsiteX8" fmla="*/ 505493 w 1872195"/>
              <a:gd name="connsiteY8" fmla="*/ 404649 h 404649"/>
              <a:gd name="connsiteX9" fmla="*/ 0 w 1872195"/>
              <a:gd name="connsiteY9" fmla="*/ 404649 h 404649"/>
              <a:gd name="connsiteX10" fmla="*/ 0 w 1872195"/>
              <a:gd name="connsiteY10" fmla="*/ 0 h 404649"/>
              <a:gd name="connsiteX11" fmla="*/ 50581 w 1872195"/>
              <a:gd name="connsiteY11" fmla="*/ 50581 h 404649"/>
              <a:gd name="connsiteX12" fmla="*/ 50581 w 1872195"/>
              <a:gd name="connsiteY12" fmla="*/ 354068 h 404649"/>
              <a:gd name="connsiteX13" fmla="*/ 658636 w 1872195"/>
              <a:gd name="connsiteY13" fmla="*/ 354068 h 404649"/>
              <a:gd name="connsiteX14" fmla="*/ 1213559 w 1872195"/>
              <a:gd name="connsiteY14" fmla="*/ 354068 h 404649"/>
              <a:gd name="connsiteX15" fmla="*/ 1821614 w 1872195"/>
              <a:gd name="connsiteY15" fmla="*/ 354068 h 404649"/>
              <a:gd name="connsiteX16" fmla="*/ 1821614 w 1872195"/>
              <a:gd name="connsiteY16" fmla="*/ 50581 h 404649"/>
              <a:gd name="connsiteX17" fmla="*/ 1195849 w 1872195"/>
              <a:gd name="connsiteY17" fmla="*/ 50581 h 404649"/>
              <a:gd name="connsiteX18" fmla="*/ 587794 w 1872195"/>
              <a:gd name="connsiteY18" fmla="*/ 50581 h 404649"/>
              <a:gd name="connsiteX19" fmla="*/ 50581 w 1872195"/>
              <a:gd name="connsiteY19" fmla="*/ 50581 h 404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72195" h="404649" extrusionOk="0">
                <a:moveTo>
                  <a:pt x="0" y="0"/>
                </a:moveTo>
                <a:cubicBezTo>
                  <a:pt x="106254" y="-41411"/>
                  <a:pt x="239886" y="47145"/>
                  <a:pt x="430605" y="0"/>
                </a:cubicBezTo>
                <a:cubicBezTo>
                  <a:pt x="621325" y="-47145"/>
                  <a:pt x="749469" y="13099"/>
                  <a:pt x="861210" y="0"/>
                </a:cubicBezTo>
                <a:cubicBezTo>
                  <a:pt x="972952" y="-13099"/>
                  <a:pt x="1207300" y="7668"/>
                  <a:pt x="1310537" y="0"/>
                </a:cubicBezTo>
                <a:cubicBezTo>
                  <a:pt x="1413774" y="-7668"/>
                  <a:pt x="1612604" y="54982"/>
                  <a:pt x="1872195" y="0"/>
                </a:cubicBezTo>
                <a:cubicBezTo>
                  <a:pt x="1878754" y="112569"/>
                  <a:pt x="1842463" y="213189"/>
                  <a:pt x="1872195" y="404649"/>
                </a:cubicBezTo>
                <a:cubicBezTo>
                  <a:pt x="1698558" y="432015"/>
                  <a:pt x="1617028" y="353230"/>
                  <a:pt x="1404146" y="404649"/>
                </a:cubicBezTo>
                <a:cubicBezTo>
                  <a:pt x="1191264" y="456068"/>
                  <a:pt x="1180758" y="356528"/>
                  <a:pt x="973541" y="404649"/>
                </a:cubicBezTo>
                <a:cubicBezTo>
                  <a:pt x="766325" y="452770"/>
                  <a:pt x="730438" y="350778"/>
                  <a:pt x="505493" y="404649"/>
                </a:cubicBezTo>
                <a:cubicBezTo>
                  <a:pt x="280548" y="458520"/>
                  <a:pt x="250016" y="393304"/>
                  <a:pt x="0" y="404649"/>
                </a:cubicBezTo>
                <a:cubicBezTo>
                  <a:pt x="-32801" y="249563"/>
                  <a:pt x="22928" y="145891"/>
                  <a:pt x="0" y="0"/>
                </a:cubicBezTo>
                <a:close/>
                <a:moveTo>
                  <a:pt x="50581" y="50581"/>
                </a:moveTo>
                <a:cubicBezTo>
                  <a:pt x="60323" y="131219"/>
                  <a:pt x="14520" y="245633"/>
                  <a:pt x="50581" y="354068"/>
                </a:cubicBezTo>
                <a:cubicBezTo>
                  <a:pt x="256714" y="296965"/>
                  <a:pt x="515841" y="362614"/>
                  <a:pt x="658636" y="354068"/>
                </a:cubicBezTo>
                <a:cubicBezTo>
                  <a:pt x="801432" y="345522"/>
                  <a:pt x="1063095" y="383977"/>
                  <a:pt x="1213559" y="354068"/>
                </a:cubicBezTo>
                <a:cubicBezTo>
                  <a:pt x="1364023" y="324159"/>
                  <a:pt x="1659876" y="398013"/>
                  <a:pt x="1821614" y="354068"/>
                </a:cubicBezTo>
                <a:cubicBezTo>
                  <a:pt x="1785532" y="284241"/>
                  <a:pt x="1848686" y="181347"/>
                  <a:pt x="1821614" y="50581"/>
                </a:cubicBezTo>
                <a:cubicBezTo>
                  <a:pt x="1650475" y="100335"/>
                  <a:pt x="1423531" y="8942"/>
                  <a:pt x="1195849" y="50581"/>
                </a:cubicBezTo>
                <a:cubicBezTo>
                  <a:pt x="968168" y="92220"/>
                  <a:pt x="749217" y="13313"/>
                  <a:pt x="587794" y="50581"/>
                </a:cubicBezTo>
                <a:cubicBezTo>
                  <a:pt x="426372" y="87849"/>
                  <a:pt x="175121" y="30068"/>
                  <a:pt x="50581" y="5058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006951133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cxnSp>
        <p:nvCxnSpPr>
          <p:cNvPr id="108" name="Conector recto 107">
            <a:extLst>
              <a:ext uri="{FF2B5EF4-FFF2-40B4-BE49-F238E27FC236}">
                <a16:creationId xmlns:a16="http://schemas.microsoft.com/office/drawing/2014/main" id="{6B8A9ED8-0C30-492A-B0E5-33D8A612836A}"/>
              </a:ext>
            </a:extLst>
          </p:cNvPr>
          <p:cNvCxnSpPr>
            <a:cxnSpLocks/>
          </p:cNvCxnSpPr>
          <p:nvPr/>
        </p:nvCxnSpPr>
        <p:spPr>
          <a:xfrm flipV="1">
            <a:off x="6449583" y="368583"/>
            <a:ext cx="1813898" cy="396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108">
            <a:extLst>
              <a:ext uri="{FF2B5EF4-FFF2-40B4-BE49-F238E27FC236}">
                <a16:creationId xmlns:a16="http://schemas.microsoft.com/office/drawing/2014/main" id="{CF430EE9-A9E1-43C1-AD31-151748D6A7D9}"/>
              </a:ext>
            </a:extLst>
          </p:cNvPr>
          <p:cNvCxnSpPr>
            <a:cxnSpLocks/>
          </p:cNvCxnSpPr>
          <p:nvPr/>
        </p:nvCxnSpPr>
        <p:spPr>
          <a:xfrm>
            <a:off x="8259487" y="368583"/>
            <a:ext cx="2587453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ector recto 109">
            <a:extLst>
              <a:ext uri="{FF2B5EF4-FFF2-40B4-BE49-F238E27FC236}">
                <a16:creationId xmlns:a16="http://schemas.microsoft.com/office/drawing/2014/main" id="{5DEB6E60-9848-43C8-B763-C3FF41515CED}"/>
              </a:ext>
            </a:extLst>
          </p:cNvPr>
          <p:cNvCxnSpPr>
            <a:cxnSpLocks/>
          </p:cNvCxnSpPr>
          <p:nvPr/>
        </p:nvCxnSpPr>
        <p:spPr>
          <a:xfrm>
            <a:off x="10778892" y="368583"/>
            <a:ext cx="1688225" cy="39612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recto 110">
            <a:extLst>
              <a:ext uri="{FF2B5EF4-FFF2-40B4-BE49-F238E27FC236}">
                <a16:creationId xmlns:a16="http://schemas.microsoft.com/office/drawing/2014/main" id="{6EB31D67-A04B-4C72-906C-9A0A2E27DA0E}"/>
              </a:ext>
            </a:extLst>
          </p:cNvPr>
          <p:cNvCxnSpPr>
            <a:cxnSpLocks/>
          </p:cNvCxnSpPr>
          <p:nvPr/>
        </p:nvCxnSpPr>
        <p:spPr>
          <a:xfrm>
            <a:off x="6398555" y="764703"/>
            <a:ext cx="6140570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Diagrama de flujo: conector 250">
            <a:extLst>
              <a:ext uri="{FF2B5EF4-FFF2-40B4-BE49-F238E27FC236}">
                <a16:creationId xmlns:a16="http://schemas.microsoft.com/office/drawing/2014/main" id="{0477D6E8-F6FE-4580-9CD8-66C5B729C3D2}"/>
              </a:ext>
            </a:extLst>
          </p:cNvPr>
          <p:cNvSpPr/>
          <p:nvPr/>
        </p:nvSpPr>
        <p:spPr>
          <a:xfrm>
            <a:off x="3862164" y="1867123"/>
            <a:ext cx="468048" cy="625774"/>
          </a:xfrm>
          <a:custGeom>
            <a:avLst/>
            <a:gdLst>
              <a:gd name="connsiteX0" fmla="*/ 0 w 468048"/>
              <a:gd name="connsiteY0" fmla="*/ 312887 h 625774"/>
              <a:gd name="connsiteX1" fmla="*/ 234024 w 468048"/>
              <a:gd name="connsiteY1" fmla="*/ 0 h 625774"/>
              <a:gd name="connsiteX2" fmla="*/ 468048 w 468048"/>
              <a:gd name="connsiteY2" fmla="*/ 312887 h 625774"/>
              <a:gd name="connsiteX3" fmla="*/ 234024 w 468048"/>
              <a:gd name="connsiteY3" fmla="*/ 625774 h 625774"/>
              <a:gd name="connsiteX4" fmla="*/ 0 w 468048"/>
              <a:gd name="connsiteY4" fmla="*/ 312887 h 625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048" h="625774" extrusionOk="0">
                <a:moveTo>
                  <a:pt x="0" y="312887"/>
                </a:moveTo>
                <a:cubicBezTo>
                  <a:pt x="-33463" y="133611"/>
                  <a:pt x="133037" y="-11170"/>
                  <a:pt x="234024" y="0"/>
                </a:cubicBezTo>
                <a:cubicBezTo>
                  <a:pt x="334441" y="-41072"/>
                  <a:pt x="431680" y="151680"/>
                  <a:pt x="468048" y="312887"/>
                </a:cubicBezTo>
                <a:cubicBezTo>
                  <a:pt x="457186" y="476032"/>
                  <a:pt x="386582" y="649179"/>
                  <a:pt x="234024" y="625774"/>
                </a:cubicBezTo>
                <a:cubicBezTo>
                  <a:pt x="119988" y="643261"/>
                  <a:pt x="40358" y="489716"/>
                  <a:pt x="0" y="31288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52993443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17" name="Diagrama de flujo: conector 116">
            <a:extLst>
              <a:ext uri="{FF2B5EF4-FFF2-40B4-BE49-F238E27FC236}">
                <a16:creationId xmlns:a16="http://schemas.microsoft.com/office/drawing/2014/main" id="{58976DBA-7EFA-40FC-8B8C-2A2F735FFD88}"/>
              </a:ext>
            </a:extLst>
          </p:cNvPr>
          <p:cNvSpPr/>
          <p:nvPr/>
        </p:nvSpPr>
        <p:spPr>
          <a:xfrm>
            <a:off x="1305880" y="1801975"/>
            <a:ext cx="468052" cy="658670"/>
          </a:xfrm>
          <a:custGeom>
            <a:avLst/>
            <a:gdLst>
              <a:gd name="connsiteX0" fmla="*/ 0 w 468052"/>
              <a:gd name="connsiteY0" fmla="*/ 329335 h 658670"/>
              <a:gd name="connsiteX1" fmla="*/ 234026 w 468052"/>
              <a:gd name="connsiteY1" fmla="*/ 0 h 658670"/>
              <a:gd name="connsiteX2" fmla="*/ 468052 w 468052"/>
              <a:gd name="connsiteY2" fmla="*/ 329335 h 658670"/>
              <a:gd name="connsiteX3" fmla="*/ 234026 w 468052"/>
              <a:gd name="connsiteY3" fmla="*/ 658670 h 658670"/>
              <a:gd name="connsiteX4" fmla="*/ 0 w 468052"/>
              <a:gd name="connsiteY4" fmla="*/ 329335 h 658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8052" h="658670" extrusionOk="0">
                <a:moveTo>
                  <a:pt x="0" y="329335"/>
                </a:moveTo>
                <a:cubicBezTo>
                  <a:pt x="-5397" y="147277"/>
                  <a:pt x="91773" y="-7194"/>
                  <a:pt x="234026" y="0"/>
                </a:cubicBezTo>
                <a:cubicBezTo>
                  <a:pt x="362200" y="-32741"/>
                  <a:pt x="474799" y="140091"/>
                  <a:pt x="468052" y="329335"/>
                </a:cubicBezTo>
                <a:cubicBezTo>
                  <a:pt x="465737" y="501081"/>
                  <a:pt x="359358" y="680153"/>
                  <a:pt x="234026" y="658670"/>
                </a:cubicBezTo>
                <a:cubicBezTo>
                  <a:pt x="94890" y="661363"/>
                  <a:pt x="-14475" y="489757"/>
                  <a:pt x="0" y="32933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476125350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253" name="Conector recto 252">
            <a:extLst>
              <a:ext uri="{FF2B5EF4-FFF2-40B4-BE49-F238E27FC236}">
                <a16:creationId xmlns:a16="http://schemas.microsoft.com/office/drawing/2014/main" id="{C35F7E26-599F-4D6A-9C9A-816D49860643}"/>
              </a:ext>
            </a:extLst>
          </p:cNvPr>
          <p:cNvCxnSpPr>
            <a:cxnSpLocks/>
          </p:cNvCxnSpPr>
          <p:nvPr/>
        </p:nvCxnSpPr>
        <p:spPr>
          <a:xfrm>
            <a:off x="1521904" y="1798882"/>
            <a:ext cx="2592287" cy="309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92DF5169-2DF1-4080-BB68-4976AB84DF21}"/>
              </a:ext>
            </a:extLst>
          </p:cNvPr>
          <p:cNvCxnSpPr>
            <a:cxnSpLocks/>
            <a:endCxn id="251" idx="7"/>
          </p:cNvCxnSpPr>
          <p:nvPr/>
        </p:nvCxnSpPr>
        <p:spPr>
          <a:xfrm flipV="1">
            <a:off x="1521904" y="1958765"/>
            <a:ext cx="2739764" cy="4003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C1EACCBB-8C86-46E6-91A8-FB54C1B59775}"/>
              </a:ext>
            </a:extLst>
          </p:cNvPr>
          <p:cNvCxnSpPr>
            <a:cxnSpLocks/>
          </p:cNvCxnSpPr>
          <p:nvPr/>
        </p:nvCxnSpPr>
        <p:spPr>
          <a:xfrm>
            <a:off x="1629916" y="2237116"/>
            <a:ext cx="2448271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08EF218D-0807-4248-B0F8-09E25FDFBE89}"/>
              </a:ext>
            </a:extLst>
          </p:cNvPr>
          <p:cNvCxnSpPr/>
          <p:nvPr/>
        </p:nvCxnSpPr>
        <p:spPr>
          <a:xfrm>
            <a:off x="3646140" y="2996952"/>
            <a:ext cx="0" cy="7200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id="{017701C3-715F-4D7B-BCEC-F3AD4B1CF447}"/>
              </a:ext>
            </a:extLst>
          </p:cNvPr>
          <p:cNvCxnSpPr/>
          <p:nvPr/>
        </p:nvCxnSpPr>
        <p:spPr>
          <a:xfrm>
            <a:off x="1557907" y="2492896"/>
            <a:ext cx="255628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C3F666E9-BF7B-4A0C-A473-3A1CCC22FCAB}"/>
              </a:ext>
            </a:extLst>
          </p:cNvPr>
          <p:cNvCxnSpPr/>
          <p:nvPr/>
        </p:nvCxnSpPr>
        <p:spPr>
          <a:xfrm>
            <a:off x="1053852" y="2708919"/>
            <a:ext cx="3528392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78C49B60-7788-4A04-AE64-1AD38DCBF7DC}"/>
              </a:ext>
            </a:extLst>
          </p:cNvPr>
          <p:cNvCxnSpPr/>
          <p:nvPr/>
        </p:nvCxnSpPr>
        <p:spPr>
          <a:xfrm>
            <a:off x="1035848" y="2946212"/>
            <a:ext cx="3600400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5A1D13B3-AD94-43F6-BDC7-F421EDF3838F}"/>
              </a:ext>
            </a:extLst>
          </p:cNvPr>
          <p:cNvCxnSpPr>
            <a:cxnSpLocks/>
          </p:cNvCxnSpPr>
          <p:nvPr/>
        </p:nvCxnSpPr>
        <p:spPr>
          <a:xfrm>
            <a:off x="909836" y="3212976"/>
            <a:ext cx="379015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69C8EC36-07E7-4186-A5C6-226CAFAFBC16}"/>
              </a:ext>
            </a:extLst>
          </p:cNvPr>
          <p:cNvCxnSpPr>
            <a:cxnSpLocks/>
          </p:cNvCxnSpPr>
          <p:nvPr/>
        </p:nvCxnSpPr>
        <p:spPr>
          <a:xfrm>
            <a:off x="909836" y="3429000"/>
            <a:ext cx="379015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Conector recto 256">
            <a:extLst>
              <a:ext uri="{FF2B5EF4-FFF2-40B4-BE49-F238E27FC236}">
                <a16:creationId xmlns:a16="http://schemas.microsoft.com/office/drawing/2014/main" id="{71DD750F-1F03-4888-AF74-A606B5D46B49}"/>
              </a:ext>
            </a:extLst>
          </p:cNvPr>
          <p:cNvCxnSpPr>
            <a:cxnSpLocks/>
          </p:cNvCxnSpPr>
          <p:nvPr/>
        </p:nvCxnSpPr>
        <p:spPr>
          <a:xfrm>
            <a:off x="981844" y="3645024"/>
            <a:ext cx="371814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Conector recto 258">
            <a:extLst>
              <a:ext uri="{FF2B5EF4-FFF2-40B4-BE49-F238E27FC236}">
                <a16:creationId xmlns:a16="http://schemas.microsoft.com/office/drawing/2014/main" id="{2BC6B708-7B01-4794-8707-769F14A7C4A0}"/>
              </a:ext>
            </a:extLst>
          </p:cNvPr>
          <p:cNvCxnSpPr>
            <a:cxnSpLocks/>
          </p:cNvCxnSpPr>
          <p:nvPr/>
        </p:nvCxnSpPr>
        <p:spPr>
          <a:xfrm>
            <a:off x="981844" y="3933056"/>
            <a:ext cx="374441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Conector recto 261">
            <a:extLst>
              <a:ext uri="{FF2B5EF4-FFF2-40B4-BE49-F238E27FC236}">
                <a16:creationId xmlns:a16="http://schemas.microsoft.com/office/drawing/2014/main" id="{3B8D8062-A27F-47FA-98D7-BDF3C3C6A9BF}"/>
              </a:ext>
            </a:extLst>
          </p:cNvPr>
          <p:cNvCxnSpPr>
            <a:cxnSpLocks/>
          </p:cNvCxnSpPr>
          <p:nvPr/>
        </p:nvCxnSpPr>
        <p:spPr>
          <a:xfrm>
            <a:off x="981844" y="3789040"/>
            <a:ext cx="371814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Conector recto 264">
            <a:extLst>
              <a:ext uri="{FF2B5EF4-FFF2-40B4-BE49-F238E27FC236}">
                <a16:creationId xmlns:a16="http://schemas.microsoft.com/office/drawing/2014/main" id="{F7385960-A5E7-4569-BC5D-4916A9C9BF1D}"/>
              </a:ext>
            </a:extLst>
          </p:cNvPr>
          <p:cNvCxnSpPr/>
          <p:nvPr/>
        </p:nvCxnSpPr>
        <p:spPr>
          <a:xfrm>
            <a:off x="4582244" y="2636911"/>
            <a:ext cx="0" cy="36004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Conector recto 267">
            <a:extLst>
              <a:ext uri="{FF2B5EF4-FFF2-40B4-BE49-F238E27FC236}">
                <a16:creationId xmlns:a16="http://schemas.microsoft.com/office/drawing/2014/main" id="{8026BDA3-F658-4442-A6D7-83149DAA5ECF}"/>
              </a:ext>
            </a:extLst>
          </p:cNvPr>
          <p:cNvCxnSpPr>
            <a:cxnSpLocks/>
          </p:cNvCxnSpPr>
          <p:nvPr/>
        </p:nvCxnSpPr>
        <p:spPr>
          <a:xfrm flipH="1">
            <a:off x="4627984" y="2636911"/>
            <a:ext cx="530324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Conector recto 270">
            <a:extLst>
              <a:ext uri="{FF2B5EF4-FFF2-40B4-BE49-F238E27FC236}">
                <a16:creationId xmlns:a16="http://schemas.microsoft.com/office/drawing/2014/main" id="{715B67E6-3146-48FC-B829-611C2FE271F9}"/>
              </a:ext>
            </a:extLst>
          </p:cNvPr>
          <p:cNvCxnSpPr/>
          <p:nvPr/>
        </p:nvCxnSpPr>
        <p:spPr>
          <a:xfrm>
            <a:off x="4690261" y="2924928"/>
            <a:ext cx="9731" cy="100812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Conector recto 280">
            <a:extLst>
              <a:ext uri="{FF2B5EF4-FFF2-40B4-BE49-F238E27FC236}">
                <a16:creationId xmlns:a16="http://schemas.microsoft.com/office/drawing/2014/main" id="{1666E1C4-356F-4183-B5B0-1ECB5B8083AC}"/>
              </a:ext>
            </a:extLst>
          </p:cNvPr>
          <p:cNvCxnSpPr>
            <a:cxnSpLocks/>
          </p:cNvCxnSpPr>
          <p:nvPr/>
        </p:nvCxnSpPr>
        <p:spPr>
          <a:xfrm>
            <a:off x="909836" y="2996951"/>
            <a:ext cx="72007" cy="12241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92D9DD94-442D-4A18-9857-BD8E7651743B}"/>
              </a:ext>
            </a:extLst>
          </p:cNvPr>
          <p:cNvCxnSpPr>
            <a:cxnSpLocks/>
          </p:cNvCxnSpPr>
          <p:nvPr/>
        </p:nvCxnSpPr>
        <p:spPr>
          <a:xfrm>
            <a:off x="0" y="6453352"/>
            <a:ext cx="477788" cy="4046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742ED92E-EB8B-406C-B722-A297779735FE}"/>
              </a:ext>
            </a:extLst>
          </p:cNvPr>
          <p:cNvCxnSpPr/>
          <p:nvPr/>
        </p:nvCxnSpPr>
        <p:spPr>
          <a:xfrm>
            <a:off x="45740" y="5589240"/>
            <a:ext cx="554461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ángulo 76">
            <a:extLst>
              <a:ext uri="{FF2B5EF4-FFF2-40B4-BE49-F238E27FC236}">
                <a16:creationId xmlns:a16="http://schemas.microsoft.com/office/drawing/2014/main" id="{34E3D7BD-2323-4109-BF02-F90B7EC9992A}"/>
              </a:ext>
            </a:extLst>
          </p:cNvPr>
          <p:cNvSpPr/>
          <p:nvPr/>
        </p:nvSpPr>
        <p:spPr>
          <a:xfrm>
            <a:off x="477788" y="4725144"/>
            <a:ext cx="504041" cy="648068"/>
          </a:xfrm>
          <a:custGeom>
            <a:avLst/>
            <a:gdLst>
              <a:gd name="connsiteX0" fmla="*/ 0 w 504041"/>
              <a:gd name="connsiteY0" fmla="*/ 0 h 648068"/>
              <a:gd name="connsiteX1" fmla="*/ 504041 w 504041"/>
              <a:gd name="connsiteY1" fmla="*/ 0 h 648068"/>
              <a:gd name="connsiteX2" fmla="*/ 504041 w 504041"/>
              <a:gd name="connsiteY2" fmla="*/ 324034 h 648068"/>
              <a:gd name="connsiteX3" fmla="*/ 504041 w 504041"/>
              <a:gd name="connsiteY3" fmla="*/ 648068 h 648068"/>
              <a:gd name="connsiteX4" fmla="*/ 0 w 504041"/>
              <a:gd name="connsiteY4" fmla="*/ 648068 h 648068"/>
              <a:gd name="connsiteX5" fmla="*/ 0 w 504041"/>
              <a:gd name="connsiteY5" fmla="*/ 311073 h 648068"/>
              <a:gd name="connsiteX6" fmla="*/ 0 w 504041"/>
              <a:gd name="connsiteY6" fmla="*/ 0 h 648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4041" h="648068" extrusionOk="0">
                <a:moveTo>
                  <a:pt x="0" y="0"/>
                </a:moveTo>
                <a:cubicBezTo>
                  <a:pt x="210024" y="-32283"/>
                  <a:pt x="269193" y="39790"/>
                  <a:pt x="504041" y="0"/>
                </a:cubicBezTo>
                <a:cubicBezTo>
                  <a:pt x="509783" y="128981"/>
                  <a:pt x="492963" y="249803"/>
                  <a:pt x="504041" y="324034"/>
                </a:cubicBezTo>
                <a:cubicBezTo>
                  <a:pt x="515119" y="398265"/>
                  <a:pt x="479220" y="583034"/>
                  <a:pt x="504041" y="648068"/>
                </a:cubicBezTo>
                <a:cubicBezTo>
                  <a:pt x="289812" y="691988"/>
                  <a:pt x="105457" y="634654"/>
                  <a:pt x="0" y="648068"/>
                </a:cubicBezTo>
                <a:cubicBezTo>
                  <a:pt x="-20860" y="568112"/>
                  <a:pt x="31172" y="433133"/>
                  <a:pt x="0" y="311073"/>
                </a:cubicBezTo>
                <a:cubicBezTo>
                  <a:pt x="-31172" y="189013"/>
                  <a:pt x="27509" y="75207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5147142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78" name="Diagrama de flujo: extraer 77">
            <a:extLst>
              <a:ext uri="{FF2B5EF4-FFF2-40B4-BE49-F238E27FC236}">
                <a16:creationId xmlns:a16="http://schemas.microsoft.com/office/drawing/2014/main" id="{05F16510-374C-43A8-AB89-074A703E274C}"/>
              </a:ext>
            </a:extLst>
          </p:cNvPr>
          <p:cNvSpPr/>
          <p:nvPr/>
        </p:nvSpPr>
        <p:spPr>
          <a:xfrm>
            <a:off x="421348" y="3963641"/>
            <a:ext cx="616938" cy="804039"/>
          </a:xfrm>
          <a:custGeom>
            <a:avLst/>
            <a:gdLst>
              <a:gd name="connsiteX0" fmla="*/ 0 w 616938"/>
              <a:gd name="connsiteY0" fmla="*/ 804038 h 804039"/>
              <a:gd name="connsiteX1" fmla="*/ 154235 w 616938"/>
              <a:gd name="connsiteY1" fmla="*/ 402019 h 804039"/>
              <a:gd name="connsiteX2" fmla="*/ 308469 w 616938"/>
              <a:gd name="connsiteY2" fmla="*/ 0 h 804039"/>
              <a:gd name="connsiteX3" fmla="*/ 456534 w 616938"/>
              <a:gd name="connsiteY3" fmla="*/ 385938 h 804039"/>
              <a:gd name="connsiteX4" fmla="*/ 616938 w 616938"/>
              <a:gd name="connsiteY4" fmla="*/ 804038 h 804039"/>
              <a:gd name="connsiteX5" fmla="*/ 302300 w 616938"/>
              <a:gd name="connsiteY5" fmla="*/ 804038 h 804039"/>
              <a:gd name="connsiteX6" fmla="*/ 0 w 616938"/>
              <a:gd name="connsiteY6" fmla="*/ 804038 h 804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6938" h="804039" extrusionOk="0">
                <a:moveTo>
                  <a:pt x="0" y="804038"/>
                </a:moveTo>
                <a:cubicBezTo>
                  <a:pt x="47178" y="641888"/>
                  <a:pt x="138755" y="519978"/>
                  <a:pt x="154235" y="402019"/>
                </a:cubicBezTo>
                <a:cubicBezTo>
                  <a:pt x="169715" y="284060"/>
                  <a:pt x="266457" y="177018"/>
                  <a:pt x="308469" y="0"/>
                </a:cubicBezTo>
                <a:cubicBezTo>
                  <a:pt x="384852" y="176651"/>
                  <a:pt x="379600" y="224715"/>
                  <a:pt x="456534" y="385938"/>
                </a:cubicBezTo>
                <a:cubicBezTo>
                  <a:pt x="533468" y="547161"/>
                  <a:pt x="551862" y="663650"/>
                  <a:pt x="616938" y="804038"/>
                </a:cubicBezTo>
                <a:cubicBezTo>
                  <a:pt x="483338" y="810623"/>
                  <a:pt x="417376" y="780958"/>
                  <a:pt x="302300" y="804038"/>
                </a:cubicBezTo>
                <a:cubicBezTo>
                  <a:pt x="187224" y="827118"/>
                  <a:pt x="66018" y="777647"/>
                  <a:pt x="0" y="80403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402288168">
                  <a:prstGeom prst="flowChartExtra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79" name="Diagrama de flujo: conector 78">
            <a:extLst>
              <a:ext uri="{FF2B5EF4-FFF2-40B4-BE49-F238E27FC236}">
                <a16:creationId xmlns:a16="http://schemas.microsoft.com/office/drawing/2014/main" id="{F2E970FA-C493-4519-81BE-6FD083705935}"/>
              </a:ext>
            </a:extLst>
          </p:cNvPr>
          <p:cNvSpPr/>
          <p:nvPr/>
        </p:nvSpPr>
        <p:spPr>
          <a:xfrm>
            <a:off x="-318153" y="4630003"/>
            <a:ext cx="795942" cy="757409"/>
          </a:xfrm>
          <a:custGeom>
            <a:avLst/>
            <a:gdLst>
              <a:gd name="connsiteX0" fmla="*/ 0 w 795942"/>
              <a:gd name="connsiteY0" fmla="*/ 378705 h 757409"/>
              <a:gd name="connsiteX1" fmla="*/ 397971 w 795942"/>
              <a:gd name="connsiteY1" fmla="*/ 0 h 757409"/>
              <a:gd name="connsiteX2" fmla="*/ 795942 w 795942"/>
              <a:gd name="connsiteY2" fmla="*/ 378705 h 757409"/>
              <a:gd name="connsiteX3" fmla="*/ 397971 w 795942"/>
              <a:gd name="connsiteY3" fmla="*/ 757410 h 757409"/>
              <a:gd name="connsiteX4" fmla="*/ 0 w 795942"/>
              <a:gd name="connsiteY4" fmla="*/ 378705 h 75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942" h="757409" extrusionOk="0">
                <a:moveTo>
                  <a:pt x="0" y="378705"/>
                </a:moveTo>
                <a:cubicBezTo>
                  <a:pt x="-27270" y="176702"/>
                  <a:pt x="187318" y="-24415"/>
                  <a:pt x="397971" y="0"/>
                </a:cubicBezTo>
                <a:cubicBezTo>
                  <a:pt x="617671" y="-15815"/>
                  <a:pt x="851261" y="190954"/>
                  <a:pt x="795942" y="378705"/>
                </a:cubicBezTo>
                <a:cubicBezTo>
                  <a:pt x="780841" y="570176"/>
                  <a:pt x="619463" y="747537"/>
                  <a:pt x="397971" y="757410"/>
                </a:cubicBezTo>
                <a:cubicBezTo>
                  <a:pt x="202407" y="710168"/>
                  <a:pt x="-15711" y="583559"/>
                  <a:pt x="0" y="37870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77256965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85" name="Diagrama de flujo: conector 184">
            <a:extLst>
              <a:ext uri="{FF2B5EF4-FFF2-40B4-BE49-F238E27FC236}">
                <a16:creationId xmlns:a16="http://schemas.microsoft.com/office/drawing/2014/main" id="{7C9C5F71-C4AB-4755-808E-825D9B45D85C}"/>
              </a:ext>
            </a:extLst>
          </p:cNvPr>
          <p:cNvSpPr/>
          <p:nvPr/>
        </p:nvSpPr>
        <p:spPr>
          <a:xfrm>
            <a:off x="-142711" y="4229787"/>
            <a:ext cx="571533" cy="518805"/>
          </a:xfrm>
          <a:custGeom>
            <a:avLst/>
            <a:gdLst>
              <a:gd name="connsiteX0" fmla="*/ 0 w 571533"/>
              <a:gd name="connsiteY0" fmla="*/ 259403 h 518805"/>
              <a:gd name="connsiteX1" fmla="*/ 285767 w 571533"/>
              <a:gd name="connsiteY1" fmla="*/ 0 h 518805"/>
              <a:gd name="connsiteX2" fmla="*/ 571534 w 571533"/>
              <a:gd name="connsiteY2" fmla="*/ 259403 h 518805"/>
              <a:gd name="connsiteX3" fmla="*/ 285767 w 571533"/>
              <a:gd name="connsiteY3" fmla="*/ 518806 h 518805"/>
              <a:gd name="connsiteX4" fmla="*/ 0 w 571533"/>
              <a:gd name="connsiteY4" fmla="*/ 259403 h 51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1533" h="518805" extrusionOk="0">
                <a:moveTo>
                  <a:pt x="0" y="259403"/>
                </a:moveTo>
                <a:cubicBezTo>
                  <a:pt x="3391" y="115550"/>
                  <a:pt x="88996" y="-17392"/>
                  <a:pt x="285767" y="0"/>
                </a:cubicBezTo>
                <a:cubicBezTo>
                  <a:pt x="439848" y="-33468"/>
                  <a:pt x="569746" y="137416"/>
                  <a:pt x="571534" y="259403"/>
                </a:cubicBezTo>
                <a:cubicBezTo>
                  <a:pt x="551955" y="383182"/>
                  <a:pt x="459994" y="522746"/>
                  <a:pt x="285767" y="518806"/>
                </a:cubicBezTo>
                <a:cubicBezTo>
                  <a:pt x="112406" y="540963"/>
                  <a:pt x="-3680" y="402234"/>
                  <a:pt x="0" y="25940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149307359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0" name="Diagrama de flujo: intercalar 79">
            <a:extLst>
              <a:ext uri="{FF2B5EF4-FFF2-40B4-BE49-F238E27FC236}">
                <a16:creationId xmlns:a16="http://schemas.microsoft.com/office/drawing/2014/main" id="{25504528-2F18-4D26-9639-F62391B62CD9}"/>
              </a:ext>
            </a:extLst>
          </p:cNvPr>
          <p:cNvSpPr/>
          <p:nvPr/>
        </p:nvSpPr>
        <p:spPr>
          <a:xfrm>
            <a:off x="1076892" y="4216825"/>
            <a:ext cx="1539722" cy="1281840"/>
          </a:xfrm>
          <a:custGeom>
            <a:avLst/>
            <a:gdLst>
              <a:gd name="connsiteX0" fmla="*/ 0 w 1539722"/>
              <a:gd name="connsiteY0" fmla="*/ 0 h 1281840"/>
              <a:gd name="connsiteX1" fmla="*/ 544035 w 1539722"/>
              <a:gd name="connsiteY1" fmla="*/ 0 h 1281840"/>
              <a:gd name="connsiteX2" fmla="*/ 1026481 w 1539722"/>
              <a:gd name="connsiteY2" fmla="*/ 0 h 1281840"/>
              <a:gd name="connsiteX3" fmla="*/ 1539721 w 1539722"/>
              <a:gd name="connsiteY3" fmla="*/ 0 h 1281840"/>
              <a:gd name="connsiteX4" fmla="*/ 1170188 w 1539722"/>
              <a:gd name="connsiteY4" fmla="*/ 307642 h 1281840"/>
              <a:gd name="connsiteX5" fmla="*/ 769860 w 1539722"/>
              <a:gd name="connsiteY5" fmla="*/ 640920 h 1281840"/>
              <a:gd name="connsiteX6" fmla="*/ 1154791 w 1539722"/>
              <a:gd name="connsiteY6" fmla="*/ 961380 h 1281840"/>
              <a:gd name="connsiteX7" fmla="*/ 1539721 w 1539722"/>
              <a:gd name="connsiteY7" fmla="*/ 1281840 h 1281840"/>
              <a:gd name="connsiteX8" fmla="*/ 1011083 w 1539722"/>
              <a:gd name="connsiteY8" fmla="*/ 1281840 h 1281840"/>
              <a:gd name="connsiteX9" fmla="*/ 513240 w 1539722"/>
              <a:gd name="connsiteY9" fmla="*/ 1281840 h 1281840"/>
              <a:gd name="connsiteX10" fmla="*/ 0 w 1539722"/>
              <a:gd name="connsiteY10" fmla="*/ 1281840 h 1281840"/>
              <a:gd name="connsiteX11" fmla="*/ 400327 w 1539722"/>
              <a:gd name="connsiteY11" fmla="*/ 948562 h 1281840"/>
              <a:gd name="connsiteX12" fmla="*/ 769860 w 1539722"/>
              <a:gd name="connsiteY12" fmla="*/ 640920 h 1281840"/>
              <a:gd name="connsiteX13" fmla="*/ 369533 w 1539722"/>
              <a:gd name="connsiteY13" fmla="*/ 307642 h 1281840"/>
              <a:gd name="connsiteX14" fmla="*/ 0 w 1539722"/>
              <a:gd name="connsiteY14" fmla="*/ 0 h 128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539722" h="1281840" extrusionOk="0">
                <a:moveTo>
                  <a:pt x="0" y="0"/>
                </a:moveTo>
                <a:cubicBezTo>
                  <a:pt x="162229" y="-14091"/>
                  <a:pt x="355042" y="50406"/>
                  <a:pt x="544035" y="0"/>
                </a:cubicBezTo>
                <a:cubicBezTo>
                  <a:pt x="733029" y="-50406"/>
                  <a:pt x="911865" y="43613"/>
                  <a:pt x="1026481" y="0"/>
                </a:cubicBezTo>
                <a:cubicBezTo>
                  <a:pt x="1141097" y="-43613"/>
                  <a:pt x="1322774" y="47674"/>
                  <a:pt x="1539721" y="0"/>
                </a:cubicBezTo>
                <a:cubicBezTo>
                  <a:pt x="1388040" y="159346"/>
                  <a:pt x="1285491" y="152709"/>
                  <a:pt x="1170188" y="307642"/>
                </a:cubicBezTo>
                <a:cubicBezTo>
                  <a:pt x="1054884" y="462574"/>
                  <a:pt x="867954" y="496736"/>
                  <a:pt x="769860" y="640920"/>
                </a:cubicBezTo>
                <a:cubicBezTo>
                  <a:pt x="932790" y="714784"/>
                  <a:pt x="992189" y="849502"/>
                  <a:pt x="1154791" y="961380"/>
                </a:cubicBezTo>
                <a:cubicBezTo>
                  <a:pt x="1317393" y="1073258"/>
                  <a:pt x="1327823" y="1183369"/>
                  <a:pt x="1539721" y="1281840"/>
                </a:cubicBezTo>
                <a:cubicBezTo>
                  <a:pt x="1317140" y="1305750"/>
                  <a:pt x="1191064" y="1229664"/>
                  <a:pt x="1011083" y="1281840"/>
                </a:cubicBezTo>
                <a:cubicBezTo>
                  <a:pt x="831102" y="1334016"/>
                  <a:pt x="724073" y="1262831"/>
                  <a:pt x="513240" y="1281840"/>
                </a:cubicBezTo>
                <a:cubicBezTo>
                  <a:pt x="302407" y="1300849"/>
                  <a:pt x="244886" y="1223921"/>
                  <a:pt x="0" y="1281840"/>
                </a:cubicBezTo>
                <a:cubicBezTo>
                  <a:pt x="71275" y="1175407"/>
                  <a:pt x="222381" y="1120649"/>
                  <a:pt x="400327" y="948562"/>
                </a:cubicBezTo>
                <a:cubicBezTo>
                  <a:pt x="578273" y="776475"/>
                  <a:pt x="676440" y="777283"/>
                  <a:pt x="769860" y="640920"/>
                </a:cubicBezTo>
                <a:cubicBezTo>
                  <a:pt x="614541" y="551742"/>
                  <a:pt x="510514" y="376266"/>
                  <a:pt x="369533" y="307642"/>
                </a:cubicBezTo>
                <a:cubicBezTo>
                  <a:pt x="228552" y="239018"/>
                  <a:pt x="157726" y="72697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68880446">
                  <a:prstGeom prst="flowChartCollat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81" name="Cilindro 80">
            <a:extLst>
              <a:ext uri="{FF2B5EF4-FFF2-40B4-BE49-F238E27FC236}">
                <a16:creationId xmlns:a16="http://schemas.microsoft.com/office/drawing/2014/main" id="{826DC919-6509-4ADC-B936-2F62CFBB3BA4}"/>
              </a:ext>
            </a:extLst>
          </p:cNvPr>
          <p:cNvSpPr/>
          <p:nvPr/>
        </p:nvSpPr>
        <p:spPr>
          <a:xfrm>
            <a:off x="955024" y="3602481"/>
            <a:ext cx="289540" cy="1770720"/>
          </a:xfrm>
          <a:custGeom>
            <a:avLst/>
            <a:gdLst>
              <a:gd name="connsiteX0" fmla="*/ 0 w 289540"/>
              <a:gd name="connsiteY0" fmla="*/ 36193 h 1770720"/>
              <a:gd name="connsiteX1" fmla="*/ 144770 w 289540"/>
              <a:gd name="connsiteY1" fmla="*/ 72386 h 1770720"/>
              <a:gd name="connsiteX2" fmla="*/ 289540 w 289540"/>
              <a:gd name="connsiteY2" fmla="*/ 36193 h 1770720"/>
              <a:gd name="connsiteX3" fmla="*/ 289540 w 289540"/>
              <a:gd name="connsiteY3" fmla="*/ 568338 h 1770720"/>
              <a:gd name="connsiteX4" fmla="*/ 289540 w 289540"/>
              <a:gd name="connsiteY4" fmla="*/ 1117466 h 1770720"/>
              <a:gd name="connsiteX5" fmla="*/ 289540 w 289540"/>
              <a:gd name="connsiteY5" fmla="*/ 1734528 h 1770720"/>
              <a:gd name="connsiteX6" fmla="*/ 144770 w 289540"/>
              <a:gd name="connsiteY6" fmla="*/ 1770721 h 1770720"/>
              <a:gd name="connsiteX7" fmla="*/ 0 w 289540"/>
              <a:gd name="connsiteY7" fmla="*/ 1734528 h 1770720"/>
              <a:gd name="connsiteX8" fmla="*/ 0 w 289540"/>
              <a:gd name="connsiteY8" fmla="*/ 1219366 h 1770720"/>
              <a:gd name="connsiteX9" fmla="*/ 0 w 289540"/>
              <a:gd name="connsiteY9" fmla="*/ 670238 h 1770720"/>
              <a:gd name="connsiteX10" fmla="*/ 0 w 289540"/>
              <a:gd name="connsiteY10" fmla="*/ 36193 h 1770720"/>
              <a:gd name="connsiteX0" fmla="*/ 0 w 289540"/>
              <a:gd name="connsiteY0" fmla="*/ 36193 h 1770720"/>
              <a:gd name="connsiteX1" fmla="*/ 144770 w 289540"/>
              <a:gd name="connsiteY1" fmla="*/ 0 h 1770720"/>
              <a:gd name="connsiteX2" fmla="*/ 289540 w 289540"/>
              <a:gd name="connsiteY2" fmla="*/ 36193 h 1770720"/>
              <a:gd name="connsiteX3" fmla="*/ 144770 w 289540"/>
              <a:gd name="connsiteY3" fmla="*/ 72386 h 1770720"/>
              <a:gd name="connsiteX4" fmla="*/ 0 w 289540"/>
              <a:gd name="connsiteY4" fmla="*/ 36193 h 1770720"/>
              <a:gd name="connsiteX0" fmla="*/ 289540 w 289540"/>
              <a:gd name="connsiteY0" fmla="*/ 36193 h 1770720"/>
              <a:gd name="connsiteX1" fmla="*/ 144770 w 289540"/>
              <a:gd name="connsiteY1" fmla="*/ 72386 h 1770720"/>
              <a:gd name="connsiteX2" fmla="*/ 0 w 289540"/>
              <a:gd name="connsiteY2" fmla="*/ 36193 h 1770720"/>
              <a:gd name="connsiteX3" fmla="*/ 144770 w 289540"/>
              <a:gd name="connsiteY3" fmla="*/ 0 h 1770720"/>
              <a:gd name="connsiteX4" fmla="*/ 289540 w 289540"/>
              <a:gd name="connsiteY4" fmla="*/ 36193 h 1770720"/>
              <a:gd name="connsiteX5" fmla="*/ 289540 w 289540"/>
              <a:gd name="connsiteY5" fmla="*/ 602305 h 1770720"/>
              <a:gd name="connsiteX6" fmla="*/ 289540 w 289540"/>
              <a:gd name="connsiteY6" fmla="*/ 1134450 h 1770720"/>
              <a:gd name="connsiteX7" fmla="*/ 289540 w 289540"/>
              <a:gd name="connsiteY7" fmla="*/ 1734528 h 1770720"/>
              <a:gd name="connsiteX8" fmla="*/ 144770 w 289540"/>
              <a:gd name="connsiteY8" fmla="*/ 1770721 h 1770720"/>
              <a:gd name="connsiteX9" fmla="*/ 0 w 289540"/>
              <a:gd name="connsiteY9" fmla="*/ 1734528 h 1770720"/>
              <a:gd name="connsiteX10" fmla="*/ 0 w 289540"/>
              <a:gd name="connsiteY10" fmla="*/ 1219366 h 1770720"/>
              <a:gd name="connsiteX11" fmla="*/ 0 w 289540"/>
              <a:gd name="connsiteY11" fmla="*/ 653255 h 1770720"/>
              <a:gd name="connsiteX12" fmla="*/ 0 w 289540"/>
              <a:gd name="connsiteY12" fmla="*/ 36193 h 177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9540" h="1770720" stroke="0" extrusionOk="0">
                <a:moveTo>
                  <a:pt x="0" y="36193"/>
                </a:moveTo>
                <a:cubicBezTo>
                  <a:pt x="-14126" y="68591"/>
                  <a:pt x="70741" y="74409"/>
                  <a:pt x="144770" y="72386"/>
                </a:cubicBezTo>
                <a:cubicBezTo>
                  <a:pt x="220596" y="75917"/>
                  <a:pt x="294850" y="55413"/>
                  <a:pt x="289540" y="36193"/>
                </a:cubicBezTo>
                <a:cubicBezTo>
                  <a:pt x="291405" y="177874"/>
                  <a:pt x="287618" y="414220"/>
                  <a:pt x="289540" y="568338"/>
                </a:cubicBezTo>
                <a:cubicBezTo>
                  <a:pt x="291462" y="722457"/>
                  <a:pt x="279956" y="963026"/>
                  <a:pt x="289540" y="1117466"/>
                </a:cubicBezTo>
                <a:cubicBezTo>
                  <a:pt x="299124" y="1271906"/>
                  <a:pt x="267862" y="1533630"/>
                  <a:pt x="289540" y="1734528"/>
                </a:cubicBezTo>
                <a:cubicBezTo>
                  <a:pt x="299785" y="1760283"/>
                  <a:pt x="230189" y="1769032"/>
                  <a:pt x="144770" y="1770721"/>
                </a:cubicBezTo>
                <a:cubicBezTo>
                  <a:pt x="63961" y="1770470"/>
                  <a:pt x="1940" y="1754736"/>
                  <a:pt x="0" y="1734528"/>
                </a:cubicBezTo>
                <a:cubicBezTo>
                  <a:pt x="-32546" y="1559202"/>
                  <a:pt x="55403" y="1345638"/>
                  <a:pt x="0" y="1219366"/>
                </a:cubicBezTo>
                <a:cubicBezTo>
                  <a:pt x="-55403" y="1093094"/>
                  <a:pt x="10926" y="873287"/>
                  <a:pt x="0" y="670238"/>
                </a:cubicBezTo>
                <a:cubicBezTo>
                  <a:pt x="-10926" y="467189"/>
                  <a:pt x="62673" y="199949"/>
                  <a:pt x="0" y="36193"/>
                </a:cubicBezTo>
                <a:close/>
              </a:path>
              <a:path w="289540" h="1770720" fill="lighten" stroke="0" extrusionOk="0">
                <a:moveTo>
                  <a:pt x="0" y="36193"/>
                </a:moveTo>
                <a:cubicBezTo>
                  <a:pt x="5138" y="16440"/>
                  <a:pt x="59763" y="-16193"/>
                  <a:pt x="144770" y="0"/>
                </a:cubicBezTo>
                <a:cubicBezTo>
                  <a:pt x="230567" y="-881"/>
                  <a:pt x="290701" y="21029"/>
                  <a:pt x="289540" y="36193"/>
                </a:cubicBezTo>
                <a:cubicBezTo>
                  <a:pt x="302028" y="68984"/>
                  <a:pt x="236250" y="58822"/>
                  <a:pt x="144770" y="72386"/>
                </a:cubicBezTo>
                <a:cubicBezTo>
                  <a:pt x="61784" y="72833"/>
                  <a:pt x="-1472" y="58152"/>
                  <a:pt x="0" y="36193"/>
                </a:cubicBezTo>
                <a:close/>
              </a:path>
              <a:path w="289540" h="1770720" fill="none" extrusionOk="0">
                <a:moveTo>
                  <a:pt x="289540" y="36193"/>
                </a:moveTo>
                <a:cubicBezTo>
                  <a:pt x="296450" y="72399"/>
                  <a:pt x="226443" y="60205"/>
                  <a:pt x="144770" y="72386"/>
                </a:cubicBezTo>
                <a:cubicBezTo>
                  <a:pt x="69575" y="75893"/>
                  <a:pt x="1574" y="55168"/>
                  <a:pt x="0" y="36193"/>
                </a:cubicBezTo>
                <a:cubicBezTo>
                  <a:pt x="4112" y="6874"/>
                  <a:pt x="53965" y="1709"/>
                  <a:pt x="144770" y="0"/>
                </a:cubicBezTo>
                <a:cubicBezTo>
                  <a:pt x="224568" y="-773"/>
                  <a:pt x="288889" y="16724"/>
                  <a:pt x="289540" y="36193"/>
                </a:cubicBezTo>
                <a:cubicBezTo>
                  <a:pt x="352941" y="310877"/>
                  <a:pt x="285950" y="430764"/>
                  <a:pt x="289540" y="602305"/>
                </a:cubicBezTo>
                <a:cubicBezTo>
                  <a:pt x="293130" y="773846"/>
                  <a:pt x="234865" y="956900"/>
                  <a:pt x="289540" y="1134450"/>
                </a:cubicBezTo>
                <a:cubicBezTo>
                  <a:pt x="344215" y="1312001"/>
                  <a:pt x="245943" y="1461440"/>
                  <a:pt x="289540" y="1734528"/>
                </a:cubicBezTo>
                <a:cubicBezTo>
                  <a:pt x="293873" y="1748291"/>
                  <a:pt x="228883" y="1767135"/>
                  <a:pt x="144770" y="1770721"/>
                </a:cubicBezTo>
                <a:cubicBezTo>
                  <a:pt x="66476" y="1770485"/>
                  <a:pt x="-2271" y="1757373"/>
                  <a:pt x="0" y="1734528"/>
                </a:cubicBezTo>
                <a:cubicBezTo>
                  <a:pt x="-29207" y="1477580"/>
                  <a:pt x="27845" y="1460205"/>
                  <a:pt x="0" y="1219366"/>
                </a:cubicBezTo>
                <a:cubicBezTo>
                  <a:pt x="-27845" y="978527"/>
                  <a:pt x="39301" y="883757"/>
                  <a:pt x="0" y="653255"/>
                </a:cubicBezTo>
                <a:cubicBezTo>
                  <a:pt x="-39301" y="422753"/>
                  <a:pt x="12617" y="208883"/>
                  <a:pt x="0" y="36193"/>
                </a:cubicBezTo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448228135">
                  <a:prstGeom prst="ca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83" name="Conector recto 82">
            <a:extLst>
              <a:ext uri="{FF2B5EF4-FFF2-40B4-BE49-F238E27FC236}">
                <a16:creationId xmlns:a16="http://schemas.microsoft.com/office/drawing/2014/main" id="{3DF265B2-27E7-4BA7-8D6F-42442CA18D30}"/>
              </a:ext>
            </a:extLst>
          </p:cNvPr>
          <p:cNvCxnSpPr/>
          <p:nvPr/>
        </p:nvCxnSpPr>
        <p:spPr>
          <a:xfrm>
            <a:off x="270362" y="2708915"/>
            <a:ext cx="783475" cy="23915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84">
            <a:extLst>
              <a:ext uri="{FF2B5EF4-FFF2-40B4-BE49-F238E27FC236}">
                <a16:creationId xmlns:a16="http://schemas.microsoft.com/office/drawing/2014/main" id="{F9C5D1C4-2397-4AB5-89B9-968E6D0E279E}"/>
              </a:ext>
            </a:extLst>
          </p:cNvPr>
          <p:cNvCxnSpPr/>
          <p:nvPr/>
        </p:nvCxnSpPr>
        <p:spPr>
          <a:xfrm flipV="1">
            <a:off x="1044120" y="2662473"/>
            <a:ext cx="0" cy="28318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D32CA53A-44B0-463E-8516-0610334640F8}"/>
              </a:ext>
            </a:extLst>
          </p:cNvPr>
          <p:cNvCxnSpPr>
            <a:cxnSpLocks/>
          </p:cNvCxnSpPr>
          <p:nvPr/>
        </p:nvCxnSpPr>
        <p:spPr>
          <a:xfrm flipH="1" flipV="1">
            <a:off x="648711" y="2685043"/>
            <a:ext cx="395409" cy="15557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>
            <a:extLst>
              <a:ext uri="{FF2B5EF4-FFF2-40B4-BE49-F238E27FC236}">
                <a16:creationId xmlns:a16="http://schemas.microsoft.com/office/drawing/2014/main" id="{CEDD3F25-FAF3-4A31-80E1-0693B48E35D5}"/>
              </a:ext>
            </a:extLst>
          </p:cNvPr>
          <p:cNvCxnSpPr/>
          <p:nvPr/>
        </p:nvCxnSpPr>
        <p:spPr>
          <a:xfrm flipH="1">
            <a:off x="576066" y="2828490"/>
            <a:ext cx="45739" cy="137312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Conector recto 288">
            <a:extLst>
              <a:ext uri="{FF2B5EF4-FFF2-40B4-BE49-F238E27FC236}">
                <a16:creationId xmlns:a16="http://schemas.microsoft.com/office/drawing/2014/main" id="{8D487F53-E5AF-4110-84DE-0AE913791584}"/>
              </a:ext>
            </a:extLst>
          </p:cNvPr>
          <p:cNvCxnSpPr/>
          <p:nvPr/>
        </p:nvCxnSpPr>
        <p:spPr>
          <a:xfrm>
            <a:off x="607204" y="3627801"/>
            <a:ext cx="252756" cy="11118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1" name="Conector recto 290">
            <a:extLst>
              <a:ext uri="{FF2B5EF4-FFF2-40B4-BE49-F238E27FC236}">
                <a16:creationId xmlns:a16="http://schemas.microsoft.com/office/drawing/2014/main" id="{B3E82CFC-4337-49D2-B340-830018055347}"/>
              </a:ext>
            </a:extLst>
          </p:cNvPr>
          <p:cNvCxnSpPr/>
          <p:nvPr/>
        </p:nvCxnSpPr>
        <p:spPr>
          <a:xfrm>
            <a:off x="595536" y="3764034"/>
            <a:ext cx="259930" cy="9872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Conector recto 293">
            <a:extLst>
              <a:ext uri="{FF2B5EF4-FFF2-40B4-BE49-F238E27FC236}">
                <a16:creationId xmlns:a16="http://schemas.microsoft.com/office/drawing/2014/main" id="{6BED080D-AFEE-468C-A1CD-18F2CCB5B930}"/>
              </a:ext>
            </a:extLst>
          </p:cNvPr>
          <p:cNvCxnSpPr/>
          <p:nvPr/>
        </p:nvCxnSpPr>
        <p:spPr>
          <a:xfrm flipV="1">
            <a:off x="859960" y="3645024"/>
            <a:ext cx="121869" cy="9395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Conector recto 296">
            <a:extLst>
              <a:ext uri="{FF2B5EF4-FFF2-40B4-BE49-F238E27FC236}">
                <a16:creationId xmlns:a16="http://schemas.microsoft.com/office/drawing/2014/main" id="{BEA9379D-FB7E-4DA3-817D-05A945560A4A}"/>
              </a:ext>
            </a:extLst>
          </p:cNvPr>
          <p:cNvCxnSpPr>
            <a:cxnSpLocks/>
          </p:cNvCxnSpPr>
          <p:nvPr/>
        </p:nvCxnSpPr>
        <p:spPr>
          <a:xfrm flipV="1">
            <a:off x="853296" y="3780342"/>
            <a:ext cx="125749" cy="7878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0" name="Arco de bloque 299">
            <a:extLst>
              <a:ext uri="{FF2B5EF4-FFF2-40B4-BE49-F238E27FC236}">
                <a16:creationId xmlns:a16="http://schemas.microsoft.com/office/drawing/2014/main" id="{D6777852-E284-495D-942D-6B9476D61F6E}"/>
              </a:ext>
            </a:extLst>
          </p:cNvPr>
          <p:cNvSpPr/>
          <p:nvPr/>
        </p:nvSpPr>
        <p:spPr>
          <a:xfrm rot="16200000">
            <a:off x="194825" y="3381504"/>
            <a:ext cx="790550" cy="639472"/>
          </a:xfrm>
          <a:custGeom>
            <a:avLst/>
            <a:gdLst>
              <a:gd name="connsiteX0" fmla="*/ 0 w 790550"/>
              <a:gd name="connsiteY0" fmla="*/ 319736 h 639472"/>
              <a:gd name="connsiteX1" fmla="*/ 395275 w 790550"/>
              <a:gd name="connsiteY1" fmla="*/ 0 h 639472"/>
              <a:gd name="connsiteX2" fmla="*/ 790550 w 790550"/>
              <a:gd name="connsiteY2" fmla="*/ 319736 h 639472"/>
              <a:gd name="connsiteX3" fmla="*/ 630682 w 790550"/>
              <a:gd name="connsiteY3" fmla="*/ 319736 h 639472"/>
              <a:gd name="connsiteX4" fmla="*/ 395275 w 790550"/>
              <a:gd name="connsiteY4" fmla="*/ 159868 h 639472"/>
              <a:gd name="connsiteX5" fmla="*/ 159868 w 790550"/>
              <a:gd name="connsiteY5" fmla="*/ 319736 h 639472"/>
              <a:gd name="connsiteX6" fmla="*/ 0 w 790550"/>
              <a:gd name="connsiteY6" fmla="*/ 319736 h 639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0550" h="639472" extrusionOk="0">
                <a:moveTo>
                  <a:pt x="0" y="319736"/>
                </a:moveTo>
                <a:cubicBezTo>
                  <a:pt x="-2932" y="147214"/>
                  <a:pt x="182623" y="5896"/>
                  <a:pt x="395275" y="0"/>
                </a:cubicBezTo>
                <a:cubicBezTo>
                  <a:pt x="598868" y="30981"/>
                  <a:pt x="832691" y="132909"/>
                  <a:pt x="790550" y="319736"/>
                </a:cubicBezTo>
                <a:cubicBezTo>
                  <a:pt x="739398" y="329520"/>
                  <a:pt x="673304" y="304451"/>
                  <a:pt x="630682" y="319736"/>
                </a:cubicBezTo>
                <a:cubicBezTo>
                  <a:pt x="664348" y="244615"/>
                  <a:pt x="521144" y="163101"/>
                  <a:pt x="395275" y="159868"/>
                </a:cubicBezTo>
                <a:cubicBezTo>
                  <a:pt x="281855" y="160532"/>
                  <a:pt x="159447" y="216311"/>
                  <a:pt x="159868" y="319736"/>
                </a:cubicBezTo>
                <a:cubicBezTo>
                  <a:pt x="85891" y="325154"/>
                  <a:pt x="71804" y="311246"/>
                  <a:pt x="0" y="31973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281114325">
                  <a:prstGeom prst="blockArc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>
              <a:solidFill>
                <a:schemeClr val="tx1"/>
              </a:solidFill>
            </a:endParaRPr>
          </a:p>
        </p:txBody>
      </p:sp>
      <p:cxnSp>
        <p:nvCxnSpPr>
          <p:cNvPr id="303" name="Conector recto 302">
            <a:extLst>
              <a:ext uri="{FF2B5EF4-FFF2-40B4-BE49-F238E27FC236}">
                <a16:creationId xmlns:a16="http://schemas.microsoft.com/office/drawing/2014/main" id="{F0AC6FF3-677A-4AEE-8FA7-28E741AEA62E}"/>
              </a:ext>
            </a:extLst>
          </p:cNvPr>
          <p:cNvCxnSpPr/>
          <p:nvPr/>
        </p:nvCxnSpPr>
        <p:spPr>
          <a:xfrm flipH="1" flipV="1">
            <a:off x="1413892" y="116632"/>
            <a:ext cx="72008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Conector recto 304">
            <a:extLst>
              <a:ext uri="{FF2B5EF4-FFF2-40B4-BE49-F238E27FC236}">
                <a16:creationId xmlns:a16="http://schemas.microsoft.com/office/drawing/2014/main" id="{23CF35B0-6F9E-4245-8DE5-7BBD1BF42EA4}"/>
              </a:ext>
            </a:extLst>
          </p:cNvPr>
          <p:cNvCxnSpPr/>
          <p:nvPr/>
        </p:nvCxnSpPr>
        <p:spPr>
          <a:xfrm flipV="1">
            <a:off x="1413892" y="44624"/>
            <a:ext cx="216024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Conector recto 307">
            <a:extLst>
              <a:ext uri="{FF2B5EF4-FFF2-40B4-BE49-F238E27FC236}">
                <a16:creationId xmlns:a16="http://schemas.microsoft.com/office/drawing/2014/main" id="{A485955B-C327-428C-A465-ECB4078A53DC}"/>
              </a:ext>
            </a:extLst>
          </p:cNvPr>
          <p:cNvCxnSpPr/>
          <p:nvPr/>
        </p:nvCxnSpPr>
        <p:spPr>
          <a:xfrm>
            <a:off x="1629916" y="44624"/>
            <a:ext cx="2304256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Conector recto 310">
            <a:extLst>
              <a:ext uri="{FF2B5EF4-FFF2-40B4-BE49-F238E27FC236}">
                <a16:creationId xmlns:a16="http://schemas.microsoft.com/office/drawing/2014/main" id="{030D252C-E6B4-4E95-BE30-719F78BFF66E}"/>
              </a:ext>
            </a:extLst>
          </p:cNvPr>
          <p:cNvCxnSpPr>
            <a:cxnSpLocks/>
          </p:cNvCxnSpPr>
          <p:nvPr/>
        </p:nvCxnSpPr>
        <p:spPr>
          <a:xfrm>
            <a:off x="1413892" y="260648"/>
            <a:ext cx="273630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Conector recto 314">
            <a:extLst>
              <a:ext uri="{FF2B5EF4-FFF2-40B4-BE49-F238E27FC236}">
                <a16:creationId xmlns:a16="http://schemas.microsoft.com/office/drawing/2014/main" id="{17226293-C984-4D40-9625-74CE46193DF4}"/>
              </a:ext>
            </a:extLst>
          </p:cNvPr>
          <p:cNvCxnSpPr/>
          <p:nvPr/>
        </p:nvCxnSpPr>
        <p:spPr>
          <a:xfrm>
            <a:off x="3934172" y="44624"/>
            <a:ext cx="216024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Conector recto 316">
            <a:extLst>
              <a:ext uri="{FF2B5EF4-FFF2-40B4-BE49-F238E27FC236}">
                <a16:creationId xmlns:a16="http://schemas.microsoft.com/office/drawing/2014/main" id="{8ED37369-BA43-4446-A227-558820C81E90}"/>
              </a:ext>
            </a:extLst>
          </p:cNvPr>
          <p:cNvCxnSpPr/>
          <p:nvPr/>
        </p:nvCxnSpPr>
        <p:spPr>
          <a:xfrm>
            <a:off x="4150196" y="116632"/>
            <a:ext cx="0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Conector recto 319">
            <a:extLst>
              <a:ext uri="{FF2B5EF4-FFF2-40B4-BE49-F238E27FC236}">
                <a16:creationId xmlns:a16="http://schemas.microsoft.com/office/drawing/2014/main" id="{5B0EDCA9-BC6D-4BD2-88FE-480CC11CEC26}"/>
              </a:ext>
            </a:extLst>
          </p:cNvPr>
          <p:cNvCxnSpPr/>
          <p:nvPr/>
        </p:nvCxnSpPr>
        <p:spPr>
          <a:xfrm>
            <a:off x="3718148" y="260648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Conector recto 321">
            <a:extLst>
              <a:ext uri="{FF2B5EF4-FFF2-40B4-BE49-F238E27FC236}">
                <a16:creationId xmlns:a16="http://schemas.microsoft.com/office/drawing/2014/main" id="{F2B53DD4-0791-44D9-A282-2EA1BDC86BA0}"/>
              </a:ext>
            </a:extLst>
          </p:cNvPr>
          <p:cNvCxnSpPr/>
          <p:nvPr/>
        </p:nvCxnSpPr>
        <p:spPr>
          <a:xfrm>
            <a:off x="1845940" y="260648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Conector recto 324">
            <a:extLst>
              <a:ext uri="{FF2B5EF4-FFF2-40B4-BE49-F238E27FC236}">
                <a16:creationId xmlns:a16="http://schemas.microsoft.com/office/drawing/2014/main" id="{C8C03896-D6DD-4ADB-BD58-049639EDCB8E}"/>
              </a:ext>
            </a:extLst>
          </p:cNvPr>
          <p:cNvCxnSpPr>
            <a:cxnSpLocks/>
          </p:cNvCxnSpPr>
          <p:nvPr/>
        </p:nvCxnSpPr>
        <p:spPr>
          <a:xfrm>
            <a:off x="3358108" y="1628800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Conector recto 329">
            <a:extLst>
              <a:ext uri="{FF2B5EF4-FFF2-40B4-BE49-F238E27FC236}">
                <a16:creationId xmlns:a16="http://schemas.microsoft.com/office/drawing/2014/main" id="{41559A07-0AAF-461E-8E80-8F1BFA385999}"/>
              </a:ext>
            </a:extLst>
          </p:cNvPr>
          <p:cNvCxnSpPr/>
          <p:nvPr/>
        </p:nvCxnSpPr>
        <p:spPr>
          <a:xfrm>
            <a:off x="2205980" y="1628800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Conector recto 333">
            <a:extLst>
              <a:ext uri="{FF2B5EF4-FFF2-40B4-BE49-F238E27FC236}">
                <a16:creationId xmlns:a16="http://schemas.microsoft.com/office/drawing/2014/main" id="{52340ADD-4297-44A4-AF2C-2FD5B9DB2A41}"/>
              </a:ext>
            </a:extLst>
          </p:cNvPr>
          <p:cNvCxnSpPr/>
          <p:nvPr/>
        </p:nvCxnSpPr>
        <p:spPr>
          <a:xfrm flipH="1">
            <a:off x="2205980" y="1844824"/>
            <a:ext cx="115212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Conector recto 337">
            <a:extLst>
              <a:ext uri="{FF2B5EF4-FFF2-40B4-BE49-F238E27FC236}">
                <a16:creationId xmlns:a16="http://schemas.microsoft.com/office/drawing/2014/main" id="{A834B7E0-B381-45B2-918E-DA39DDA1A9FA}"/>
              </a:ext>
            </a:extLst>
          </p:cNvPr>
          <p:cNvCxnSpPr>
            <a:cxnSpLocks/>
          </p:cNvCxnSpPr>
          <p:nvPr/>
        </p:nvCxnSpPr>
        <p:spPr>
          <a:xfrm>
            <a:off x="2782044" y="1628800"/>
            <a:ext cx="0" cy="83184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ángulo: esquinas redondeadas 95">
            <a:extLst>
              <a:ext uri="{FF2B5EF4-FFF2-40B4-BE49-F238E27FC236}">
                <a16:creationId xmlns:a16="http://schemas.microsoft.com/office/drawing/2014/main" id="{0556F06F-56DD-4D99-907F-FBA83D2963E5}"/>
              </a:ext>
            </a:extLst>
          </p:cNvPr>
          <p:cNvSpPr/>
          <p:nvPr/>
        </p:nvSpPr>
        <p:spPr>
          <a:xfrm>
            <a:off x="1403664" y="3552036"/>
            <a:ext cx="1065049" cy="669047"/>
          </a:xfrm>
          <a:custGeom>
            <a:avLst/>
            <a:gdLst>
              <a:gd name="connsiteX0" fmla="*/ 0 w 1065049"/>
              <a:gd name="connsiteY0" fmla="*/ 111510 h 669047"/>
              <a:gd name="connsiteX1" fmla="*/ 111510 w 1065049"/>
              <a:gd name="connsiteY1" fmla="*/ 0 h 669047"/>
              <a:gd name="connsiteX2" fmla="*/ 540945 w 1065049"/>
              <a:gd name="connsiteY2" fmla="*/ 0 h 669047"/>
              <a:gd name="connsiteX3" fmla="*/ 953539 w 1065049"/>
              <a:gd name="connsiteY3" fmla="*/ 0 h 669047"/>
              <a:gd name="connsiteX4" fmla="*/ 1065049 w 1065049"/>
              <a:gd name="connsiteY4" fmla="*/ 111510 h 669047"/>
              <a:gd name="connsiteX5" fmla="*/ 1065049 w 1065049"/>
              <a:gd name="connsiteY5" fmla="*/ 557537 h 669047"/>
              <a:gd name="connsiteX6" fmla="*/ 953539 w 1065049"/>
              <a:gd name="connsiteY6" fmla="*/ 669047 h 669047"/>
              <a:gd name="connsiteX7" fmla="*/ 524104 w 1065049"/>
              <a:gd name="connsiteY7" fmla="*/ 669047 h 669047"/>
              <a:gd name="connsiteX8" fmla="*/ 111510 w 1065049"/>
              <a:gd name="connsiteY8" fmla="*/ 669047 h 669047"/>
              <a:gd name="connsiteX9" fmla="*/ 0 w 1065049"/>
              <a:gd name="connsiteY9" fmla="*/ 557537 h 669047"/>
              <a:gd name="connsiteX10" fmla="*/ 0 w 1065049"/>
              <a:gd name="connsiteY10" fmla="*/ 111510 h 66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5049" h="669047" extrusionOk="0">
                <a:moveTo>
                  <a:pt x="0" y="111510"/>
                </a:moveTo>
                <a:cubicBezTo>
                  <a:pt x="6515" y="53188"/>
                  <a:pt x="39669" y="-4668"/>
                  <a:pt x="111510" y="0"/>
                </a:cubicBezTo>
                <a:cubicBezTo>
                  <a:pt x="278318" y="-29808"/>
                  <a:pt x="353171" y="12481"/>
                  <a:pt x="540945" y="0"/>
                </a:cubicBezTo>
                <a:cubicBezTo>
                  <a:pt x="728720" y="-12481"/>
                  <a:pt x="836793" y="10538"/>
                  <a:pt x="953539" y="0"/>
                </a:cubicBezTo>
                <a:cubicBezTo>
                  <a:pt x="1015232" y="1945"/>
                  <a:pt x="1073178" y="41675"/>
                  <a:pt x="1065049" y="111510"/>
                </a:cubicBezTo>
                <a:cubicBezTo>
                  <a:pt x="1109351" y="267738"/>
                  <a:pt x="1014477" y="356898"/>
                  <a:pt x="1065049" y="557537"/>
                </a:cubicBezTo>
                <a:cubicBezTo>
                  <a:pt x="1058695" y="625783"/>
                  <a:pt x="1013718" y="672350"/>
                  <a:pt x="953539" y="669047"/>
                </a:cubicBezTo>
                <a:cubicBezTo>
                  <a:pt x="866647" y="707469"/>
                  <a:pt x="611770" y="639157"/>
                  <a:pt x="524104" y="669047"/>
                </a:cubicBezTo>
                <a:cubicBezTo>
                  <a:pt x="436438" y="698937"/>
                  <a:pt x="233828" y="638169"/>
                  <a:pt x="111510" y="669047"/>
                </a:cubicBezTo>
                <a:cubicBezTo>
                  <a:pt x="35170" y="676874"/>
                  <a:pt x="-7529" y="603767"/>
                  <a:pt x="0" y="557537"/>
                </a:cubicBezTo>
                <a:cubicBezTo>
                  <a:pt x="-47155" y="441574"/>
                  <a:pt x="34449" y="300024"/>
                  <a:pt x="0" y="11151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586879995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53" name="Diagrama de flujo: conector 352">
            <a:extLst>
              <a:ext uri="{FF2B5EF4-FFF2-40B4-BE49-F238E27FC236}">
                <a16:creationId xmlns:a16="http://schemas.microsoft.com/office/drawing/2014/main" id="{E95F4662-12C6-4BEC-AA91-5031DF6720F4}"/>
              </a:ext>
            </a:extLst>
          </p:cNvPr>
          <p:cNvSpPr/>
          <p:nvPr/>
        </p:nvSpPr>
        <p:spPr>
          <a:xfrm>
            <a:off x="1566179" y="3155696"/>
            <a:ext cx="549795" cy="536307"/>
          </a:xfrm>
          <a:custGeom>
            <a:avLst/>
            <a:gdLst>
              <a:gd name="connsiteX0" fmla="*/ 0 w 549795"/>
              <a:gd name="connsiteY0" fmla="*/ 268154 h 536307"/>
              <a:gd name="connsiteX1" fmla="*/ 274898 w 549795"/>
              <a:gd name="connsiteY1" fmla="*/ 0 h 536307"/>
              <a:gd name="connsiteX2" fmla="*/ 549796 w 549795"/>
              <a:gd name="connsiteY2" fmla="*/ 268154 h 536307"/>
              <a:gd name="connsiteX3" fmla="*/ 274898 w 549795"/>
              <a:gd name="connsiteY3" fmla="*/ 536308 h 536307"/>
              <a:gd name="connsiteX4" fmla="*/ 0 w 549795"/>
              <a:gd name="connsiteY4" fmla="*/ 268154 h 536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" h="536307" extrusionOk="0">
                <a:moveTo>
                  <a:pt x="0" y="268154"/>
                </a:moveTo>
                <a:cubicBezTo>
                  <a:pt x="-30107" y="111269"/>
                  <a:pt x="130481" y="27842"/>
                  <a:pt x="274898" y="0"/>
                </a:cubicBezTo>
                <a:cubicBezTo>
                  <a:pt x="461484" y="8623"/>
                  <a:pt x="531942" y="96750"/>
                  <a:pt x="549796" y="268154"/>
                </a:cubicBezTo>
                <a:cubicBezTo>
                  <a:pt x="567365" y="405679"/>
                  <a:pt x="428062" y="540853"/>
                  <a:pt x="274898" y="536308"/>
                </a:cubicBezTo>
                <a:cubicBezTo>
                  <a:pt x="129981" y="536127"/>
                  <a:pt x="16023" y="440789"/>
                  <a:pt x="0" y="26815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92127097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7" name="Diagrama de flujo: conector 96">
            <a:extLst>
              <a:ext uri="{FF2B5EF4-FFF2-40B4-BE49-F238E27FC236}">
                <a16:creationId xmlns:a16="http://schemas.microsoft.com/office/drawing/2014/main" id="{0A96B689-37EA-4A11-AFF7-17667D1E88C7}"/>
              </a:ext>
            </a:extLst>
          </p:cNvPr>
          <p:cNvSpPr/>
          <p:nvPr/>
        </p:nvSpPr>
        <p:spPr>
          <a:xfrm>
            <a:off x="2179248" y="3644934"/>
            <a:ext cx="383974" cy="337001"/>
          </a:xfrm>
          <a:custGeom>
            <a:avLst/>
            <a:gdLst>
              <a:gd name="connsiteX0" fmla="*/ 0 w 383974"/>
              <a:gd name="connsiteY0" fmla="*/ 168501 h 337001"/>
              <a:gd name="connsiteX1" fmla="*/ 191987 w 383974"/>
              <a:gd name="connsiteY1" fmla="*/ 0 h 337001"/>
              <a:gd name="connsiteX2" fmla="*/ 383974 w 383974"/>
              <a:gd name="connsiteY2" fmla="*/ 168501 h 337001"/>
              <a:gd name="connsiteX3" fmla="*/ 191987 w 383974"/>
              <a:gd name="connsiteY3" fmla="*/ 337002 h 337001"/>
              <a:gd name="connsiteX4" fmla="*/ 0 w 383974"/>
              <a:gd name="connsiteY4" fmla="*/ 168501 h 337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974" h="337001" extrusionOk="0">
                <a:moveTo>
                  <a:pt x="0" y="168501"/>
                </a:moveTo>
                <a:cubicBezTo>
                  <a:pt x="3559" y="51885"/>
                  <a:pt x="82265" y="11645"/>
                  <a:pt x="191987" y="0"/>
                </a:cubicBezTo>
                <a:cubicBezTo>
                  <a:pt x="281959" y="-10132"/>
                  <a:pt x="386660" y="75039"/>
                  <a:pt x="383974" y="168501"/>
                </a:cubicBezTo>
                <a:cubicBezTo>
                  <a:pt x="397672" y="289074"/>
                  <a:pt x="304889" y="327707"/>
                  <a:pt x="191987" y="337002"/>
                </a:cubicBezTo>
                <a:cubicBezTo>
                  <a:pt x="75306" y="317509"/>
                  <a:pt x="5752" y="255314"/>
                  <a:pt x="0" y="16850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950605219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54" name="Diagrama de flujo: conector 353">
            <a:extLst>
              <a:ext uri="{FF2B5EF4-FFF2-40B4-BE49-F238E27FC236}">
                <a16:creationId xmlns:a16="http://schemas.microsoft.com/office/drawing/2014/main" id="{089F7368-2CAA-4921-9900-8EA6162F94CC}"/>
              </a:ext>
            </a:extLst>
          </p:cNvPr>
          <p:cNvSpPr/>
          <p:nvPr/>
        </p:nvSpPr>
        <p:spPr>
          <a:xfrm>
            <a:off x="1533972" y="4054908"/>
            <a:ext cx="383974" cy="337001"/>
          </a:xfrm>
          <a:custGeom>
            <a:avLst/>
            <a:gdLst>
              <a:gd name="connsiteX0" fmla="*/ 0 w 383974"/>
              <a:gd name="connsiteY0" fmla="*/ 168501 h 337001"/>
              <a:gd name="connsiteX1" fmla="*/ 191987 w 383974"/>
              <a:gd name="connsiteY1" fmla="*/ 0 h 337001"/>
              <a:gd name="connsiteX2" fmla="*/ 383974 w 383974"/>
              <a:gd name="connsiteY2" fmla="*/ 168501 h 337001"/>
              <a:gd name="connsiteX3" fmla="*/ 191987 w 383974"/>
              <a:gd name="connsiteY3" fmla="*/ 337002 h 337001"/>
              <a:gd name="connsiteX4" fmla="*/ 0 w 383974"/>
              <a:gd name="connsiteY4" fmla="*/ 168501 h 337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974" h="337001" extrusionOk="0">
                <a:moveTo>
                  <a:pt x="0" y="168501"/>
                </a:moveTo>
                <a:cubicBezTo>
                  <a:pt x="5004" y="64744"/>
                  <a:pt x="73927" y="-19503"/>
                  <a:pt x="191987" y="0"/>
                </a:cubicBezTo>
                <a:cubicBezTo>
                  <a:pt x="306410" y="-18088"/>
                  <a:pt x="379598" y="88333"/>
                  <a:pt x="383974" y="168501"/>
                </a:cubicBezTo>
                <a:cubicBezTo>
                  <a:pt x="382938" y="263686"/>
                  <a:pt x="299959" y="329862"/>
                  <a:pt x="191987" y="337002"/>
                </a:cubicBezTo>
                <a:cubicBezTo>
                  <a:pt x="91733" y="339963"/>
                  <a:pt x="-19962" y="267960"/>
                  <a:pt x="0" y="16850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771233486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00" name="Rectángulo: esquinas redondeadas 99">
            <a:extLst>
              <a:ext uri="{FF2B5EF4-FFF2-40B4-BE49-F238E27FC236}">
                <a16:creationId xmlns:a16="http://schemas.microsoft.com/office/drawing/2014/main" id="{9E776A67-88C4-418C-87E9-495F68F16187}"/>
              </a:ext>
            </a:extLst>
          </p:cNvPr>
          <p:cNvSpPr/>
          <p:nvPr/>
        </p:nvSpPr>
        <p:spPr>
          <a:xfrm rot="2503467">
            <a:off x="2180676" y="4404120"/>
            <a:ext cx="378038" cy="386217"/>
          </a:xfrm>
          <a:custGeom>
            <a:avLst/>
            <a:gdLst>
              <a:gd name="connsiteX0" fmla="*/ 0 w 378038"/>
              <a:gd name="connsiteY0" fmla="*/ 63008 h 386217"/>
              <a:gd name="connsiteX1" fmla="*/ 63008 w 378038"/>
              <a:gd name="connsiteY1" fmla="*/ 0 h 386217"/>
              <a:gd name="connsiteX2" fmla="*/ 315030 w 378038"/>
              <a:gd name="connsiteY2" fmla="*/ 0 h 386217"/>
              <a:gd name="connsiteX3" fmla="*/ 378038 w 378038"/>
              <a:gd name="connsiteY3" fmla="*/ 63008 h 386217"/>
              <a:gd name="connsiteX4" fmla="*/ 378038 w 378038"/>
              <a:gd name="connsiteY4" fmla="*/ 323209 h 386217"/>
              <a:gd name="connsiteX5" fmla="*/ 315030 w 378038"/>
              <a:gd name="connsiteY5" fmla="*/ 386217 h 386217"/>
              <a:gd name="connsiteX6" fmla="*/ 63008 w 378038"/>
              <a:gd name="connsiteY6" fmla="*/ 386217 h 386217"/>
              <a:gd name="connsiteX7" fmla="*/ 0 w 378038"/>
              <a:gd name="connsiteY7" fmla="*/ 323209 h 386217"/>
              <a:gd name="connsiteX8" fmla="*/ 0 w 378038"/>
              <a:gd name="connsiteY8" fmla="*/ 63008 h 386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038" h="386217" extrusionOk="0">
                <a:moveTo>
                  <a:pt x="0" y="63008"/>
                </a:moveTo>
                <a:cubicBezTo>
                  <a:pt x="-760" y="33640"/>
                  <a:pt x="31224" y="79"/>
                  <a:pt x="63008" y="0"/>
                </a:cubicBezTo>
                <a:cubicBezTo>
                  <a:pt x="127519" y="-29186"/>
                  <a:pt x="203605" y="26019"/>
                  <a:pt x="315030" y="0"/>
                </a:cubicBezTo>
                <a:cubicBezTo>
                  <a:pt x="350579" y="678"/>
                  <a:pt x="375305" y="33519"/>
                  <a:pt x="378038" y="63008"/>
                </a:cubicBezTo>
                <a:cubicBezTo>
                  <a:pt x="407747" y="141571"/>
                  <a:pt x="351721" y="196577"/>
                  <a:pt x="378038" y="323209"/>
                </a:cubicBezTo>
                <a:cubicBezTo>
                  <a:pt x="387650" y="360850"/>
                  <a:pt x="351224" y="387093"/>
                  <a:pt x="315030" y="386217"/>
                </a:cubicBezTo>
                <a:cubicBezTo>
                  <a:pt x="207711" y="396345"/>
                  <a:pt x="127375" y="372852"/>
                  <a:pt x="63008" y="386217"/>
                </a:cubicBezTo>
                <a:cubicBezTo>
                  <a:pt x="32832" y="387329"/>
                  <a:pt x="4231" y="352774"/>
                  <a:pt x="0" y="323209"/>
                </a:cubicBezTo>
                <a:cubicBezTo>
                  <a:pt x="-444" y="221731"/>
                  <a:pt x="19420" y="127308"/>
                  <a:pt x="0" y="6300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452462959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55" name="Rectángulo: esquinas redondeadas 354">
            <a:extLst>
              <a:ext uri="{FF2B5EF4-FFF2-40B4-BE49-F238E27FC236}">
                <a16:creationId xmlns:a16="http://schemas.microsoft.com/office/drawing/2014/main" id="{CBE26678-80BE-4307-A68B-EBBD0BDC62D1}"/>
              </a:ext>
            </a:extLst>
          </p:cNvPr>
          <p:cNvSpPr/>
          <p:nvPr/>
        </p:nvSpPr>
        <p:spPr>
          <a:xfrm rot="5400000">
            <a:off x="2113010" y="4797606"/>
            <a:ext cx="740600" cy="266607"/>
          </a:xfrm>
          <a:custGeom>
            <a:avLst/>
            <a:gdLst>
              <a:gd name="connsiteX0" fmla="*/ 0 w 740600"/>
              <a:gd name="connsiteY0" fmla="*/ 44435 h 266607"/>
              <a:gd name="connsiteX1" fmla="*/ 44435 w 740600"/>
              <a:gd name="connsiteY1" fmla="*/ 0 h 266607"/>
              <a:gd name="connsiteX2" fmla="*/ 383335 w 740600"/>
              <a:gd name="connsiteY2" fmla="*/ 0 h 266607"/>
              <a:gd name="connsiteX3" fmla="*/ 696165 w 740600"/>
              <a:gd name="connsiteY3" fmla="*/ 0 h 266607"/>
              <a:gd name="connsiteX4" fmla="*/ 740600 w 740600"/>
              <a:gd name="connsiteY4" fmla="*/ 44435 h 266607"/>
              <a:gd name="connsiteX5" fmla="*/ 740600 w 740600"/>
              <a:gd name="connsiteY5" fmla="*/ 222172 h 266607"/>
              <a:gd name="connsiteX6" fmla="*/ 696165 w 740600"/>
              <a:gd name="connsiteY6" fmla="*/ 266607 h 266607"/>
              <a:gd name="connsiteX7" fmla="*/ 363783 w 740600"/>
              <a:gd name="connsiteY7" fmla="*/ 266607 h 266607"/>
              <a:gd name="connsiteX8" fmla="*/ 44435 w 740600"/>
              <a:gd name="connsiteY8" fmla="*/ 266607 h 266607"/>
              <a:gd name="connsiteX9" fmla="*/ 0 w 740600"/>
              <a:gd name="connsiteY9" fmla="*/ 222172 h 266607"/>
              <a:gd name="connsiteX10" fmla="*/ 0 w 740600"/>
              <a:gd name="connsiteY10" fmla="*/ 44435 h 266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40600" h="266607" extrusionOk="0">
                <a:moveTo>
                  <a:pt x="0" y="44435"/>
                </a:moveTo>
                <a:cubicBezTo>
                  <a:pt x="-1229" y="13879"/>
                  <a:pt x="16107" y="-902"/>
                  <a:pt x="44435" y="0"/>
                </a:cubicBezTo>
                <a:cubicBezTo>
                  <a:pt x="172495" y="-13276"/>
                  <a:pt x="216510" y="6240"/>
                  <a:pt x="383335" y="0"/>
                </a:cubicBezTo>
                <a:cubicBezTo>
                  <a:pt x="550160" y="-6240"/>
                  <a:pt x="580063" y="31531"/>
                  <a:pt x="696165" y="0"/>
                </a:cubicBezTo>
                <a:cubicBezTo>
                  <a:pt x="719596" y="3977"/>
                  <a:pt x="744737" y="22663"/>
                  <a:pt x="740600" y="44435"/>
                </a:cubicBezTo>
                <a:cubicBezTo>
                  <a:pt x="756606" y="121866"/>
                  <a:pt x="726084" y="156172"/>
                  <a:pt x="740600" y="222172"/>
                </a:cubicBezTo>
                <a:cubicBezTo>
                  <a:pt x="744333" y="240423"/>
                  <a:pt x="720874" y="271902"/>
                  <a:pt x="696165" y="266607"/>
                </a:cubicBezTo>
                <a:cubicBezTo>
                  <a:pt x="611923" y="289222"/>
                  <a:pt x="521182" y="248184"/>
                  <a:pt x="363783" y="266607"/>
                </a:cubicBezTo>
                <a:cubicBezTo>
                  <a:pt x="206384" y="285030"/>
                  <a:pt x="168701" y="228855"/>
                  <a:pt x="44435" y="266607"/>
                </a:cubicBezTo>
                <a:cubicBezTo>
                  <a:pt x="18601" y="269389"/>
                  <a:pt x="-1459" y="247331"/>
                  <a:pt x="0" y="222172"/>
                </a:cubicBezTo>
                <a:cubicBezTo>
                  <a:pt x="-3356" y="175315"/>
                  <a:pt x="18339" y="103010"/>
                  <a:pt x="0" y="4443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70432636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56" name="Rectángulo: esquinas redondeadas 355">
            <a:extLst>
              <a:ext uri="{FF2B5EF4-FFF2-40B4-BE49-F238E27FC236}">
                <a16:creationId xmlns:a16="http://schemas.microsoft.com/office/drawing/2014/main" id="{1547AAFB-717E-4839-858E-389773C4B8C0}"/>
              </a:ext>
            </a:extLst>
          </p:cNvPr>
          <p:cNvSpPr/>
          <p:nvPr/>
        </p:nvSpPr>
        <p:spPr>
          <a:xfrm rot="4917445">
            <a:off x="2598493" y="4225304"/>
            <a:ext cx="1295288" cy="577695"/>
          </a:xfrm>
          <a:custGeom>
            <a:avLst/>
            <a:gdLst>
              <a:gd name="connsiteX0" fmla="*/ 0 w 1295288"/>
              <a:gd name="connsiteY0" fmla="*/ 96284 h 577695"/>
              <a:gd name="connsiteX1" fmla="*/ 96284 w 1295288"/>
              <a:gd name="connsiteY1" fmla="*/ 0 h 577695"/>
              <a:gd name="connsiteX2" fmla="*/ 658671 w 1295288"/>
              <a:gd name="connsiteY2" fmla="*/ 0 h 577695"/>
              <a:gd name="connsiteX3" fmla="*/ 1199004 w 1295288"/>
              <a:gd name="connsiteY3" fmla="*/ 0 h 577695"/>
              <a:gd name="connsiteX4" fmla="*/ 1295288 w 1295288"/>
              <a:gd name="connsiteY4" fmla="*/ 96284 h 577695"/>
              <a:gd name="connsiteX5" fmla="*/ 1295288 w 1295288"/>
              <a:gd name="connsiteY5" fmla="*/ 481411 h 577695"/>
              <a:gd name="connsiteX6" fmla="*/ 1199004 w 1295288"/>
              <a:gd name="connsiteY6" fmla="*/ 577695 h 577695"/>
              <a:gd name="connsiteX7" fmla="*/ 680726 w 1295288"/>
              <a:gd name="connsiteY7" fmla="*/ 577695 h 577695"/>
              <a:gd name="connsiteX8" fmla="*/ 96284 w 1295288"/>
              <a:gd name="connsiteY8" fmla="*/ 577695 h 577695"/>
              <a:gd name="connsiteX9" fmla="*/ 0 w 1295288"/>
              <a:gd name="connsiteY9" fmla="*/ 481411 h 577695"/>
              <a:gd name="connsiteX10" fmla="*/ 0 w 1295288"/>
              <a:gd name="connsiteY10" fmla="*/ 96284 h 577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95288" h="577695" extrusionOk="0">
                <a:moveTo>
                  <a:pt x="0" y="96284"/>
                </a:moveTo>
                <a:cubicBezTo>
                  <a:pt x="-6980" y="37574"/>
                  <a:pt x="33699" y="-6918"/>
                  <a:pt x="96284" y="0"/>
                </a:cubicBezTo>
                <a:cubicBezTo>
                  <a:pt x="332561" y="-39185"/>
                  <a:pt x="383781" y="45893"/>
                  <a:pt x="658671" y="0"/>
                </a:cubicBezTo>
                <a:cubicBezTo>
                  <a:pt x="933561" y="-45893"/>
                  <a:pt x="1016207" y="26357"/>
                  <a:pt x="1199004" y="0"/>
                </a:cubicBezTo>
                <a:cubicBezTo>
                  <a:pt x="1257082" y="3068"/>
                  <a:pt x="1295243" y="41805"/>
                  <a:pt x="1295288" y="96284"/>
                </a:cubicBezTo>
                <a:cubicBezTo>
                  <a:pt x="1327784" y="244080"/>
                  <a:pt x="1264657" y="398068"/>
                  <a:pt x="1295288" y="481411"/>
                </a:cubicBezTo>
                <a:cubicBezTo>
                  <a:pt x="1294685" y="531841"/>
                  <a:pt x="1245520" y="582591"/>
                  <a:pt x="1199004" y="577695"/>
                </a:cubicBezTo>
                <a:cubicBezTo>
                  <a:pt x="968894" y="600646"/>
                  <a:pt x="925521" y="532638"/>
                  <a:pt x="680726" y="577695"/>
                </a:cubicBezTo>
                <a:cubicBezTo>
                  <a:pt x="435931" y="622752"/>
                  <a:pt x="332462" y="558625"/>
                  <a:pt x="96284" y="577695"/>
                </a:cubicBezTo>
                <a:cubicBezTo>
                  <a:pt x="56408" y="581941"/>
                  <a:pt x="3566" y="525520"/>
                  <a:pt x="0" y="481411"/>
                </a:cubicBezTo>
                <a:cubicBezTo>
                  <a:pt x="-46002" y="378199"/>
                  <a:pt x="21924" y="227767"/>
                  <a:pt x="0" y="9628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06101133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57" name="Rectángulo: esquinas redondeadas 356">
            <a:extLst>
              <a:ext uri="{FF2B5EF4-FFF2-40B4-BE49-F238E27FC236}">
                <a16:creationId xmlns:a16="http://schemas.microsoft.com/office/drawing/2014/main" id="{F0434B52-3E9F-4E94-87F2-EE5216CA781B}"/>
              </a:ext>
            </a:extLst>
          </p:cNvPr>
          <p:cNvSpPr/>
          <p:nvPr/>
        </p:nvSpPr>
        <p:spPr>
          <a:xfrm>
            <a:off x="2873460" y="5072058"/>
            <a:ext cx="707141" cy="316859"/>
          </a:xfrm>
          <a:custGeom>
            <a:avLst/>
            <a:gdLst>
              <a:gd name="connsiteX0" fmla="*/ 0 w 707141"/>
              <a:gd name="connsiteY0" fmla="*/ 52811 h 316859"/>
              <a:gd name="connsiteX1" fmla="*/ 52811 w 707141"/>
              <a:gd name="connsiteY1" fmla="*/ 0 h 316859"/>
              <a:gd name="connsiteX2" fmla="*/ 365601 w 707141"/>
              <a:gd name="connsiteY2" fmla="*/ 0 h 316859"/>
              <a:gd name="connsiteX3" fmla="*/ 654330 w 707141"/>
              <a:gd name="connsiteY3" fmla="*/ 0 h 316859"/>
              <a:gd name="connsiteX4" fmla="*/ 707141 w 707141"/>
              <a:gd name="connsiteY4" fmla="*/ 52811 h 316859"/>
              <a:gd name="connsiteX5" fmla="*/ 707141 w 707141"/>
              <a:gd name="connsiteY5" fmla="*/ 264048 h 316859"/>
              <a:gd name="connsiteX6" fmla="*/ 654330 w 707141"/>
              <a:gd name="connsiteY6" fmla="*/ 316859 h 316859"/>
              <a:gd name="connsiteX7" fmla="*/ 341540 w 707141"/>
              <a:gd name="connsiteY7" fmla="*/ 316859 h 316859"/>
              <a:gd name="connsiteX8" fmla="*/ 52811 w 707141"/>
              <a:gd name="connsiteY8" fmla="*/ 316859 h 316859"/>
              <a:gd name="connsiteX9" fmla="*/ 0 w 707141"/>
              <a:gd name="connsiteY9" fmla="*/ 264048 h 316859"/>
              <a:gd name="connsiteX10" fmla="*/ 0 w 707141"/>
              <a:gd name="connsiteY10" fmla="*/ 52811 h 316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07141" h="316859" extrusionOk="0">
                <a:moveTo>
                  <a:pt x="0" y="52811"/>
                </a:moveTo>
                <a:cubicBezTo>
                  <a:pt x="4341" y="20465"/>
                  <a:pt x="28090" y="5019"/>
                  <a:pt x="52811" y="0"/>
                </a:cubicBezTo>
                <a:cubicBezTo>
                  <a:pt x="203267" y="-11529"/>
                  <a:pt x="259395" y="10836"/>
                  <a:pt x="365601" y="0"/>
                </a:cubicBezTo>
                <a:cubicBezTo>
                  <a:pt x="471807" y="-10836"/>
                  <a:pt x="539033" y="362"/>
                  <a:pt x="654330" y="0"/>
                </a:cubicBezTo>
                <a:cubicBezTo>
                  <a:pt x="684369" y="6185"/>
                  <a:pt x="707931" y="24751"/>
                  <a:pt x="707141" y="52811"/>
                </a:cubicBezTo>
                <a:cubicBezTo>
                  <a:pt x="727456" y="103372"/>
                  <a:pt x="703477" y="160426"/>
                  <a:pt x="707141" y="264048"/>
                </a:cubicBezTo>
                <a:cubicBezTo>
                  <a:pt x="711757" y="296247"/>
                  <a:pt x="680566" y="318513"/>
                  <a:pt x="654330" y="316859"/>
                </a:cubicBezTo>
                <a:cubicBezTo>
                  <a:pt x="526828" y="337829"/>
                  <a:pt x="427317" y="310305"/>
                  <a:pt x="341540" y="316859"/>
                </a:cubicBezTo>
                <a:cubicBezTo>
                  <a:pt x="255763" y="323413"/>
                  <a:pt x="145532" y="314968"/>
                  <a:pt x="52811" y="316859"/>
                </a:cubicBezTo>
                <a:cubicBezTo>
                  <a:pt x="20801" y="321896"/>
                  <a:pt x="-700" y="297619"/>
                  <a:pt x="0" y="264048"/>
                </a:cubicBezTo>
                <a:cubicBezTo>
                  <a:pt x="-6798" y="208779"/>
                  <a:pt x="22119" y="118189"/>
                  <a:pt x="0" y="528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34442845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01" name="Rectángulo: esquinas redondeadas 100">
            <a:extLst>
              <a:ext uri="{FF2B5EF4-FFF2-40B4-BE49-F238E27FC236}">
                <a16:creationId xmlns:a16="http://schemas.microsoft.com/office/drawing/2014/main" id="{BF738817-4866-4099-949B-EE9397BBC7B1}"/>
              </a:ext>
            </a:extLst>
          </p:cNvPr>
          <p:cNvSpPr/>
          <p:nvPr/>
        </p:nvSpPr>
        <p:spPr>
          <a:xfrm>
            <a:off x="2596635" y="2975169"/>
            <a:ext cx="1072489" cy="1224127"/>
          </a:xfrm>
          <a:custGeom>
            <a:avLst/>
            <a:gdLst>
              <a:gd name="connsiteX0" fmla="*/ 0 w 1072489"/>
              <a:gd name="connsiteY0" fmla="*/ 178752 h 1224127"/>
              <a:gd name="connsiteX1" fmla="*/ 178752 w 1072489"/>
              <a:gd name="connsiteY1" fmla="*/ 0 h 1224127"/>
              <a:gd name="connsiteX2" fmla="*/ 550544 w 1072489"/>
              <a:gd name="connsiteY2" fmla="*/ 0 h 1224127"/>
              <a:gd name="connsiteX3" fmla="*/ 893737 w 1072489"/>
              <a:gd name="connsiteY3" fmla="*/ 0 h 1224127"/>
              <a:gd name="connsiteX4" fmla="*/ 1072489 w 1072489"/>
              <a:gd name="connsiteY4" fmla="*/ 178752 h 1224127"/>
              <a:gd name="connsiteX5" fmla="*/ 1072489 w 1072489"/>
              <a:gd name="connsiteY5" fmla="*/ 603397 h 1224127"/>
              <a:gd name="connsiteX6" fmla="*/ 1072489 w 1072489"/>
              <a:gd name="connsiteY6" fmla="*/ 1045375 h 1224127"/>
              <a:gd name="connsiteX7" fmla="*/ 893737 w 1072489"/>
              <a:gd name="connsiteY7" fmla="*/ 1224127 h 1224127"/>
              <a:gd name="connsiteX8" fmla="*/ 529095 w 1072489"/>
              <a:gd name="connsiteY8" fmla="*/ 1224127 h 1224127"/>
              <a:gd name="connsiteX9" fmla="*/ 178752 w 1072489"/>
              <a:gd name="connsiteY9" fmla="*/ 1224127 h 1224127"/>
              <a:gd name="connsiteX10" fmla="*/ 0 w 1072489"/>
              <a:gd name="connsiteY10" fmla="*/ 1045375 h 1224127"/>
              <a:gd name="connsiteX11" fmla="*/ 0 w 1072489"/>
              <a:gd name="connsiteY11" fmla="*/ 603397 h 1224127"/>
              <a:gd name="connsiteX12" fmla="*/ 0 w 1072489"/>
              <a:gd name="connsiteY12" fmla="*/ 178752 h 1224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72489" h="1224127" extrusionOk="0">
                <a:moveTo>
                  <a:pt x="0" y="178752"/>
                </a:moveTo>
                <a:cubicBezTo>
                  <a:pt x="6483" y="65188"/>
                  <a:pt x="104333" y="-9527"/>
                  <a:pt x="178752" y="0"/>
                </a:cubicBezTo>
                <a:cubicBezTo>
                  <a:pt x="338441" y="-30480"/>
                  <a:pt x="389806" y="28862"/>
                  <a:pt x="550544" y="0"/>
                </a:cubicBezTo>
                <a:cubicBezTo>
                  <a:pt x="711282" y="-28862"/>
                  <a:pt x="747682" y="7941"/>
                  <a:pt x="893737" y="0"/>
                </a:cubicBezTo>
                <a:cubicBezTo>
                  <a:pt x="1002089" y="-3914"/>
                  <a:pt x="1053949" y="96423"/>
                  <a:pt x="1072489" y="178752"/>
                </a:cubicBezTo>
                <a:cubicBezTo>
                  <a:pt x="1109342" y="329997"/>
                  <a:pt x="1035842" y="484226"/>
                  <a:pt x="1072489" y="603397"/>
                </a:cubicBezTo>
                <a:cubicBezTo>
                  <a:pt x="1109136" y="722569"/>
                  <a:pt x="1022527" y="835171"/>
                  <a:pt x="1072489" y="1045375"/>
                </a:cubicBezTo>
                <a:cubicBezTo>
                  <a:pt x="1066929" y="1132518"/>
                  <a:pt x="963895" y="1224987"/>
                  <a:pt x="893737" y="1224127"/>
                </a:cubicBezTo>
                <a:cubicBezTo>
                  <a:pt x="715874" y="1255859"/>
                  <a:pt x="689260" y="1211371"/>
                  <a:pt x="529095" y="1224127"/>
                </a:cubicBezTo>
                <a:cubicBezTo>
                  <a:pt x="368930" y="1236883"/>
                  <a:pt x="349846" y="1187507"/>
                  <a:pt x="178752" y="1224127"/>
                </a:cubicBezTo>
                <a:cubicBezTo>
                  <a:pt x="102915" y="1218198"/>
                  <a:pt x="16894" y="1150198"/>
                  <a:pt x="0" y="1045375"/>
                </a:cubicBezTo>
                <a:cubicBezTo>
                  <a:pt x="-17450" y="862385"/>
                  <a:pt x="51956" y="727729"/>
                  <a:pt x="0" y="603397"/>
                </a:cubicBezTo>
                <a:cubicBezTo>
                  <a:pt x="-51956" y="479065"/>
                  <a:pt x="26563" y="374448"/>
                  <a:pt x="0" y="17875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947294927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58" name="Diagrama de flujo: conector 357">
            <a:extLst>
              <a:ext uri="{FF2B5EF4-FFF2-40B4-BE49-F238E27FC236}">
                <a16:creationId xmlns:a16="http://schemas.microsoft.com/office/drawing/2014/main" id="{15CB1C13-2AC6-4711-823D-C05B20CFE0EF}"/>
              </a:ext>
            </a:extLst>
          </p:cNvPr>
          <p:cNvSpPr/>
          <p:nvPr/>
        </p:nvSpPr>
        <p:spPr>
          <a:xfrm>
            <a:off x="3216413" y="3168190"/>
            <a:ext cx="251346" cy="199429"/>
          </a:xfrm>
          <a:custGeom>
            <a:avLst/>
            <a:gdLst>
              <a:gd name="connsiteX0" fmla="*/ 0 w 251346"/>
              <a:gd name="connsiteY0" fmla="*/ 99715 h 199429"/>
              <a:gd name="connsiteX1" fmla="*/ 125673 w 251346"/>
              <a:gd name="connsiteY1" fmla="*/ 0 h 199429"/>
              <a:gd name="connsiteX2" fmla="*/ 251346 w 251346"/>
              <a:gd name="connsiteY2" fmla="*/ 99715 h 199429"/>
              <a:gd name="connsiteX3" fmla="*/ 125673 w 251346"/>
              <a:gd name="connsiteY3" fmla="*/ 199430 h 199429"/>
              <a:gd name="connsiteX4" fmla="*/ 0 w 251346"/>
              <a:gd name="connsiteY4" fmla="*/ 99715 h 199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346" h="199429" extrusionOk="0">
                <a:moveTo>
                  <a:pt x="0" y="99715"/>
                </a:moveTo>
                <a:cubicBezTo>
                  <a:pt x="3373" y="36615"/>
                  <a:pt x="56304" y="3134"/>
                  <a:pt x="125673" y="0"/>
                </a:cubicBezTo>
                <a:cubicBezTo>
                  <a:pt x="198931" y="-13144"/>
                  <a:pt x="246730" y="55876"/>
                  <a:pt x="251346" y="99715"/>
                </a:cubicBezTo>
                <a:cubicBezTo>
                  <a:pt x="242214" y="166800"/>
                  <a:pt x="191542" y="194599"/>
                  <a:pt x="125673" y="199430"/>
                </a:cubicBezTo>
                <a:cubicBezTo>
                  <a:pt x="53960" y="211445"/>
                  <a:pt x="-1468" y="155591"/>
                  <a:pt x="0" y="9971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08038015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60" name="Diagrama de flujo: conector 359">
            <a:extLst>
              <a:ext uri="{FF2B5EF4-FFF2-40B4-BE49-F238E27FC236}">
                <a16:creationId xmlns:a16="http://schemas.microsoft.com/office/drawing/2014/main" id="{C687D320-3A8E-4FF8-B061-479EF593F584}"/>
              </a:ext>
            </a:extLst>
          </p:cNvPr>
          <p:cNvSpPr/>
          <p:nvPr/>
        </p:nvSpPr>
        <p:spPr>
          <a:xfrm>
            <a:off x="2812974" y="2574077"/>
            <a:ext cx="549795" cy="536307"/>
          </a:xfrm>
          <a:custGeom>
            <a:avLst/>
            <a:gdLst>
              <a:gd name="connsiteX0" fmla="*/ 0 w 549795"/>
              <a:gd name="connsiteY0" fmla="*/ 268154 h 536307"/>
              <a:gd name="connsiteX1" fmla="*/ 274898 w 549795"/>
              <a:gd name="connsiteY1" fmla="*/ 0 h 536307"/>
              <a:gd name="connsiteX2" fmla="*/ 549796 w 549795"/>
              <a:gd name="connsiteY2" fmla="*/ 268154 h 536307"/>
              <a:gd name="connsiteX3" fmla="*/ 274898 w 549795"/>
              <a:gd name="connsiteY3" fmla="*/ 536308 h 536307"/>
              <a:gd name="connsiteX4" fmla="*/ 0 w 549795"/>
              <a:gd name="connsiteY4" fmla="*/ 268154 h 536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" h="536307" extrusionOk="0">
                <a:moveTo>
                  <a:pt x="0" y="268154"/>
                </a:moveTo>
                <a:cubicBezTo>
                  <a:pt x="8533" y="127094"/>
                  <a:pt x="120567" y="5571"/>
                  <a:pt x="274898" y="0"/>
                </a:cubicBezTo>
                <a:cubicBezTo>
                  <a:pt x="424373" y="-2486"/>
                  <a:pt x="538567" y="109268"/>
                  <a:pt x="549796" y="268154"/>
                </a:cubicBezTo>
                <a:cubicBezTo>
                  <a:pt x="553612" y="403387"/>
                  <a:pt x="415949" y="492952"/>
                  <a:pt x="274898" y="536308"/>
                </a:cubicBezTo>
                <a:cubicBezTo>
                  <a:pt x="145116" y="519240"/>
                  <a:pt x="-13868" y="420889"/>
                  <a:pt x="0" y="26815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46489229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61" name="Elipse 360">
            <a:extLst>
              <a:ext uri="{FF2B5EF4-FFF2-40B4-BE49-F238E27FC236}">
                <a16:creationId xmlns:a16="http://schemas.microsoft.com/office/drawing/2014/main" id="{3F6E7939-66AB-4F80-B4EC-DA51F393A580}"/>
              </a:ext>
            </a:extLst>
          </p:cNvPr>
          <p:cNvSpPr/>
          <p:nvPr/>
        </p:nvSpPr>
        <p:spPr>
          <a:xfrm>
            <a:off x="2782044" y="2964588"/>
            <a:ext cx="162023" cy="203076"/>
          </a:xfrm>
          <a:custGeom>
            <a:avLst/>
            <a:gdLst>
              <a:gd name="connsiteX0" fmla="*/ 0 w 162023"/>
              <a:gd name="connsiteY0" fmla="*/ 101538 h 203076"/>
              <a:gd name="connsiteX1" fmla="*/ 81012 w 162023"/>
              <a:gd name="connsiteY1" fmla="*/ 0 h 203076"/>
              <a:gd name="connsiteX2" fmla="*/ 162024 w 162023"/>
              <a:gd name="connsiteY2" fmla="*/ 101538 h 203076"/>
              <a:gd name="connsiteX3" fmla="*/ 81012 w 162023"/>
              <a:gd name="connsiteY3" fmla="*/ 203076 h 203076"/>
              <a:gd name="connsiteX4" fmla="*/ 0 w 162023"/>
              <a:gd name="connsiteY4" fmla="*/ 101538 h 203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23" h="203076" extrusionOk="0">
                <a:moveTo>
                  <a:pt x="0" y="101538"/>
                </a:moveTo>
                <a:cubicBezTo>
                  <a:pt x="1480" y="44651"/>
                  <a:pt x="24412" y="4449"/>
                  <a:pt x="81012" y="0"/>
                </a:cubicBezTo>
                <a:cubicBezTo>
                  <a:pt x="124892" y="-2789"/>
                  <a:pt x="164195" y="43168"/>
                  <a:pt x="162024" y="101538"/>
                </a:cubicBezTo>
                <a:cubicBezTo>
                  <a:pt x="150482" y="153848"/>
                  <a:pt x="124520" y="204415"/>
                  <a:pt x="81012" y="203076"/>
                </a:cubicBezTo>
                <a:cubicBezTo>
                  <a:pt x="42533" y="209606"/>
                  <a:pt x="-949" y="160972"/>
                  <a:pt x="0" y="10153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5708829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A42E9A19-F1E4-443C-AEC8-B83BBE927773}"/>
              </a:ext>
            </a:extLst>
          </p:cNvPr>
          <p:cNvSpPr/>
          <p:nvPr/>
        </p:nvSpPr>
        <p:spPr>
          <a:xfrm>
            <a:off x="15136" y="5606519"/>
            <a:ext cx="12158551" cy="1267789"/>
          </a:xfrm>
          <a:custGeom>
            <a:avLst/>
            <a:gdLst>
              <a:gd name="connsiteX0" fmla="*/ 0 w 12158551"/>
              <a:gd name="connsiteY0" fmla="*/ 0 h 1267789"/>
              <a:gd name="connsiteX1" fmla="*/ 578979 w 12158551"/>
              <a:gd name="connsiteY1" fmla="*/ 0 h 1267789"/>
              <a:gd name="connsiteX2" fmla="*/ 914786 w 12158551"/>
              <a:gd name="connsiteY2" fmla="*/ 0 h 1267789"/>
              <a:gd name="connsiteX3" fmla="*/ 1736936 w 12158551"/>
              <a:gd name="connsiteY3" fmla="*/ 0 h 1267789"/>
              <a:gd name="connsiteX4" fmla="*/ 2072743 w 12158551"/>
              <a:gd name="connsiteY4" fmla="*/ 0 h 1267789"/>
              <a:gd name="connsiteX5" fmla="*/ 2286966 w 12158551"/>
              <a:gd name="connsiteY5" fmla="*/ 0 h 1267789"/>
              <a:gd name="connsiteX6" fmla="*/ 2622773 w 12158551"/>
              <a:gd name="connsiteY6" fmla="*/ 0 h 1267789"/>
              <a:gd name="connsiteX7" fmla="*/ 3080166 w 12158551"/>
              <a:gd name="connsiteY7" fmla="*/ 0 h 1267789"/>
              <a:gd name="connsiteX8" fmla="*/ 3294388 w 12158551"/>
              <a:gd name="connsiteY8" fmla="*/ 0 h 1267789"/>
              <a:gd name="connsiteX9" fmla="*/ 3630196 w 12158551"/>
              <a:gd name="connsiteY9" fmla="*/ 0 h 1267789"/>
              <a:gd name="connsiteX10" fmla="*/ 3844418 w 12158551"/>
              <a:gd name="connsiteY10" fmla="*/ 0 h 1267789"/>
              <a:gd name="connsiteX11" fmla="*/ 4058640 w 12158551"/>
              <a:gd name="connsiteY11" fmla="*/ 0 h 1267789"/>
              <a:gd name="connsiteX12" fmla="*/ 4880790 w 12158551"/>
              <a:gd name="connsiteY12" fmla="*/ 0 h 1267789"/>
              <a:gd name="connsiteX13" fmla="*/ 5216597 w 12158551"/>
              <a:gd name="connsiteY13" fmla="*/ 0 h 1267789"/>
              <a:gd name="connsiteX14" fmla="*/ 5917161 w 12158551"/>
              <a:gd name="connsiteY14" fmla="*/ 0 h 1267789"/>
              <a:gd name="connsiteX15" fmla="*/ 6374555 w 12158551"/>
              <a:gd name="connsiteY15" fmla="*/ 0 h 1267789"/>
              <a:gd name="connsiteX16" fmla="*/ 6953533 w 12158551"/>
              <a:gd name="connsiteY16" fmla="*/ 0 h 1267789"/>
              <a:gd name="connsiteX17" fmla="*/ 7410926 w 12158551"/>
              <a:gd name="connsiteY17" fmla="*/ 0 h 1267789"/>
              <a:gd name="connsiteX18" fmla="*/ 8111490 w 12158551"/>
              <a:gd name="connsiteY18" fmla="*/ 0 h 1267789"/>
              <a:gd name="connsiteX19" fmla="*/ 8568884 w 12158551"/>
              <a:gd name="connsiteY19" fmla="*/ 0 h 1267789"/>
              <a:gd name="connsiteX20" fmla="*/ 8783106 w 12158551"/>
              <a:gd name="connsiteY20" fmla="*/ 0 h 1267789"/>
              <a:gd name="connsiteX21" fmla="*/ 9240499 w 12158551"/>
              <a:gd name="connsiteY21" fmla="*/ 0 h 1267789"/>
              <a:gd name="connsiteX22" fmla="*/ 9941063 w 12158551"/>
              <a:gd name="connsiteY22" fmla="*/ 0 h 1267789"/>
              <a:gd name="connsiteX23" fmla="*/ 10398456 w 12158551"/>
              <a:gd name="connsiteY23" fmla="*/ 0 h 1267789"/>
              <a:gd name="connsiteX24" fmla="*/ 10977435 w 12158551"/>
              <a:gd name="connsiteY24" fmla="*/ 0 h 1267789"/>
              <a:gd name="connsiteX25" fmla="*/ 12158551 w 12158551"/>
              <a:gd name="connsiteY25" fmla="*/ 0 h 1267789"/>
              <a:gd name="connsiteX26" fmla="*/ 12158551 w 12158551"/>
              <a:gd name="connsiteY26" fmla="*/ 447952 h 1267789"/>
              <a:gd name="connsiteX27" fmla="*/ 12158551 w 12158551"/>
              <a:gd name="connsiteY27" fmla="*/ 832515 h 1267789"/>
              <a:gd name="connsiteX28" fmla="*/ 12158551 w 12158551"/>
              <a:gd name="connsiteY28" fmla="*/ 1267789 h 1267789"/>
              <a:gd name="connsiteX29" fmla="*/ 11336401 w 12158551"/>
              <a:gd name="connsiteY29" fmla="*/ 1267789 h 1267789"/>
              <a:gd name="connsiteX30" fmla="*/ 10514252 w 12158551"/>
              <a:gd name="connsiteY30" fmla="*/ 1267789 h 1267789"/>
              <a:gd name="connsiteX31" fmla="*/ 10300030 w 12158551"/>
              <a:gd name="connsiteY31" fmla="*/ 1267789 h 1267789"/>
              <a:gd name="connsiteX32" fmla="*/ 9964222 w 12158551"/>
              <a:gd name="connsiteY32" fmla="*/ 1267789 h 1267789"/>
              <a:gd name="connsiteX33" fmla="*/ 9506829 w 12158551"/>
              <a:gd name="connsiteY33" fmla="*/ 1267789 h 1267789"/>
              <a:gd name="connsiteX34" fmla="*/ 9292607 w 12158551"/>
              <a:gd name="connsiteY34" fmla="*/ 1267789 h 1267789"/>
              <a:gd name="connsiteX35" fmla="*/ 8470457 w 12158551"/>
              <a:gd name="connsiteY35" fmla="*/ 1267789 h 1267789"/>
              <a:gd name="connsiteX36" fmla="*/ 8256235 w 12158551"/>
              <a:gd name="connsiteY36" fmla="*/ 1267789 h 1267789"/>
              <a:gd name="connsiteX37" fmla="*/ 7798842 w 12158551"/>
              <a:gd name="connsiteY37" fmla="*/ 1267789 h 1267789"/>
              <a:gd name="connsiteX38" fmla="*/ 6976692 w 12158551"/>
              <a:gd name="connsiteY38" fmla="*/ 1267789 h 1267789"/>
              <a:gd name="connsiteX39" fmla="*/ 6154543 w 12158551"/>
              <a:gd name="connsiteY39" fmla="*/ 1267789 h 1267789"/>
              <a:gd name="connsiteX40" fmla="*/ 5575564 w 12158551"/>
              <a:gd name="connsiteY40" fmla="*/ 1267789 h 1267789"/>
              <a:gd name="connsiteX41" fmla="*/ 5118171 w 12158551"/>
              <a:gd name="connsiteY41" fmla="*/ 1267789 h 1267789"/>
              <a:gd name="connsiteX42" fmla="*/ 4782363 w 12158551"/>
              <a:gd name="connsiteY42" fmla="*/ 1267789 h 1267789"/>
              <a:gd name="connsiteX43" fmla="*/ 4324970 w 12158551"/>
              <a:gd name="connsiteY43" fmla="*/ 1267789 h 1267789"/>
              <a:gd name="connsiteX44" fmla="*/ 3502821 w 12158551"/>
              <a:gd name="connsiteY44" fmla="*/ 1267789 h 1267789"/>
              <a:gd name="connsiteX45" fmla="*/ 3167013 w 12158551"/>
              <a:gd name="connsiteY45" fmla="*/ 1267789 h 1267789"/>
              <a:gd name="connsiteX46" fmla="*/ 2952791 w 12158551"/>
              <a:gd name="connsiteY46" fmla="*/ 1267789 h 1267789"/>
              <a:gd name="connsiteX47" fmla="*/ 2130641 w 12158551"/>
              <a:gd name="connsiteY47" fmla="*/ 1267789 h 1267789"/>
              <a:gd name="connsiteX48" fmla="*/ 1673248 w 12158551"/>
              <a:gd name="connsiteY48" fmla="*/ 1267789 h 1267789"/>
              <a:gd name="connsiteX49" fmla="*/ 1459026 w 12158551"/>
              <a:gd name="connsiteY49" fmla="*/ 1267789 h 1267789"/>
              <a:gd name="connsiteX50" fmla="*/ 880048 w 12158551"/>
              <a:gd name="connsiteY50" fmla="*/ 1267789 h 1267789"/>
              <a:gd name="connsiteX51" fmla="*/ 0 w 12158551"/>
              <a:gd name="connsiteY51" fmla="*/ 1267789 h 1267789"/>
              <a:gd name="connsiteX52" fmla="*/ 0 w 12158551"/>
              <a:gd name="connsiteY52" fmla="*/ 845193 h 1267789"/>
              <a:gd name="connsiteX53" fmla="*/ 0 w 12158551"/>
              <a:gd name="connsiteY53" fmla="*/ 409918 h 1267789"/>
              <a:gd name="connsiteX54" fmla="*/ 0 w 12158551"/>
              <a:gd name="connsiteY54" fmla="*/ 0 h 1267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2158551" h="1267789" extrusionOk="0">
                <a:moveTo>
                  <a:pt x="0" y="0"/>
                </a:moveTo>
                <a:cubicBezTo>
                  <a:pt x="262721" y="-5624"/>
                  <a:pt x="455178" y="50981"/>
                  <a:pt x="578979" y="0"/>
                </a:cubicBezTo>
                <a:cubicBezTo>
                  <a:pt x="702780" y="-50981"/>
                  <a:pt x="788479" y="2245"/>
                  <a:pt x="914786" y="0"/>
                </a:cubicBezTo>
                <a:cubicBezTo>
                  <a:pt x="1041093" y="-2245"/>
                  <a:pt x="1418944" y="96536"/>
                  <a:pt x="1736936" y="0"/>
                </a:cubicBezTo>
                <a:cubicBezTo>
                  <a:pt x="2054928" y="-96536"/>
                  <a:pt x="1944514" y="18138"/>
                  <a:pt x="2072743" y="0"/>
                </a:cubicBezTo>
                <a:cubicBezTo>
                  <a:pt x="2200972" y="-18138"/>
                  <a:pt x="2194933" y="20100"/>
                  <a:pt x="2286966" y="0"/>
                </a:cubicBezTo>
                <a:cubicBezTo>
                  <a:pt x="2378999" y="-20100"/>
                  <a:pt x="2482985" y="18661"/>
                  <a:pt x="2622773" y="0"/>
                </a:cubicBezTo>
                <a:cubicBezTo>
                  <a:pt x="2762561" y="-18661"/>
                  <a:pt x="2970080" y="17327"/>
                  <a:pt x="3080166" y="0"/>
                </a:cubicBezTo>
                <a:cubicBezTo>
                  <a:pt x="3190252" y="-17327"/>
                  <a:pt x="3211619" y="12579"/>
                  <a:pt x="3294388" y="0"/>
                </a:cubicBezTo>
                <a:cubicBezTo>
                  <a:pt x="3377157" y="-12579"/>
                  <a:pt x="3539546" y="32387"/>
                  <a:pt x="3630196" y="0"/>
                </a:cubicBezTo>
                <a:cubicBezTo>
                  <a:pt x="3720846" y="-32387"/>
                  <a:pt x="3789284" y="16241"/>
                  <a:pt x="3844418" y="0"/>
                </a:cubicBezTo>
                <a:cubicBezTo>
                  <a:pt x="3899552" y="-16241"/>
                  <a:pt x="4011995" y="10673"/>
                  <a:pt x="4058640" y="0"/>
                </a:cubicBezTo>
                <a:cubicBezTo>
                  <a:pt x="4105285" y="-10673"/>
                  <a:pt x="4670873" y="23709"/>
                  <a:pt x="4880790" y="0"/>
                </a:cubicBezTo>
                <a:cubicBezTo>
                  <a:pt x="5090707" y="-23709"/>
                  <a:pt x="5139612" y="12758"/>
                  <a:pt x="5216597" y="0"/>
                </a:cubicBezTo>
                <a:cubicBezTo>
                  <a:pt x="5293582" y="-12758"/>
                  <a:pt x="5641150" y="51505"/>
                  <a:pt x="5917161" y="0"/>
                </a:cubicBezTo>
                <a:cubicBezTo>
                  <a:pt x="6193172" y="-51505"/>
                  <a:pt x="6237694" y="27763"/>
                  <a:pt x="6374555" y="0"/>
                </a:cubicBezTo>
                <a:cubicBezTo>
                  <a:pt x="6511416" y="-27763"/>
                  <a:pt x="6777899" y="2893"/>
                  <a:pt x="6953533" y="0"/>
                </a:cubicBezTo>
                <a:cubicBezTo>
                  <a:pt x="7129167" y="-2893"/>
                  <a:pt x="7286046" y="14693"/>
                  <a:pt x="7410926" y="0"/>
                </a:cubicBezTo>
                <a:cubicBezTo>
                  <a:pt x="7535806" y="-14693"/>
                  <a:pt x="7764370" y="60928"/>
                  <a:pt x="8111490" y="0"/>
                </a:cubicBezTo>
                <a:cubicBezTo>
                  <a:pt x="8458610" y="-60928"/>
                  <a:pt x="8457046" y="2341"/>
                  <a:pt x="8568884" y="0"/>
                </a:cubicBezTo>
                <a:cubicBezTo>
                  <a:pt x="8680722" y="-2341"/>
                  <a:pt x="8705649" y="17218"/>
                  <a:pt x="8783106" y="0"/>
                </a:cubicBezTo>
                <a:cubicBezTo>
                  <a:pt x="8860563" y="-17218"/>
                  <a:pt x="9038894" y="33863"/>
                  <a:pt x="9240499" y="0"/>
                </a:cubicBezTo>
                <a:cubicBezTo>
                  <a:pt x="9442104" y="-33863"/>
                  <a:pt x="9609853" y="4519"/>
                  <a:pt x="9941063" y="0"/>
                </a:cubicBezTo>
                <a:cubicBezTo>
                  <a:pt x="10272273" y="-4519"/>
                  <a:pt x="10292785" y="9211"/>
                  <a:pt x="10398456" y="0"/>
                </a:cubicBezTo>
                <a:cubicBezTo>
                  <a:pt x="10504127" y="-9211"/>
                  <a:pt x="10795945" y="22911"/>
                  <a:pt x="10977435" y="0"/>
                </a:cubicBezTo>
                <a:cubicBezTo>
                  <a:pt x="11158925" y="-22911"/>
                  <a:pt x="11770429" y="96492"/>
                  <a:pt x="12158551" y="0"/>
                </a:cubicBezTo>
                <a:cubicBezTo>
                  <a:pt x="12162640" y="172979"/>
                  <a:pt x="12122463" y="267063"/>
                  <a:pt x="12158551" y="447952"/>
                </a:cubicBezTo>
                <a:cubicBezTo>
                  <a:pt x="12194639" y="628841"/>
                  <a:pt x="12143039" y="685342"/>
                  <a:pt x="12158551" y="832515"/>
                </a:cubicBezTo>
                <a:cubicBezTo>
                  <a:pt x="12174063" y="979688"/>
                  <a:pt x="12155148" y="1157549"/>
                  <a:pt x="12158551" y="1267789"/>
                </a:cubicBezTo>
                <a:cubicBezTo>
                  <a:pt x="11798658" y="1310677"/>
                  <a:pt x="11510646" y="1188983"/>
                  <a:pt x="11336401" y="1267789"/>
                </a:cubicBezTo>
                <a:cubicBezTo>
                  <a:pt x="11162156" y="1346595"/>
                  <a:pt x="10708696" y="1257307"/>
                  <a:pt x="10514252" y="1267789"/>
                </a:cubicBezTo>
                <a:cubicBezTo>
                  <a:pt x="10319808" y="1278271"/>
                  <a:pt x="10358974" y="1257079"/>
                  <a:pt x="10300030" y="1267789"/>
                </a:cubicBezTo>
                <a:cubicBezTo>
                  <a:pt x="10241086" y="1278499"/>
                  <a:pt x="10067125" y="1236090"/>
                  <a:pt x="9964222" y="1267789"/>
                </a:cubicBezTo>
                <a:cubicBezTo>
                  <a:pt x="9861319" y="1299488"/>
                  <a:pt x="9676428" y="1221544"/>
                  <a:pt x="9506829" y="1267789"/>
                </a:cubicBezTo>
                <a:cubicBezTo>
                  <a:pt x="9337230" y="1314034"/>
                  <a:pt x="9365999" y="1244874"/>
                  <a:pt x="9292607" y="1267789"/>
                </a:cubicBezTo>
                <a:cubicBezTo>
                  <a:pt x="9219215" y="1290704"/>
                  <a:pt x="8871989" y="1205169"/>
                  <a:pt x="8470457" y="1267789"/>
                </a:cubicBezTo>
                <a:cubicBezTo>
                  <a:pt x="8068925" y="1330409"/>
                  <a:pt x="8337957" y="1247543"/>
                  <a:pt x="8256235" y="1267789"/>
                </a:cubicBezTo>
                <a:cubicBezTo>
                  <a:pt x="8174513" y="1288035"/>
                  <a:pt x="8015674" y="1226466"/>
                  <a:pt x="7798842" y="1267789"/>
                </a:cubicBezTo>
                <a:cubicBezTo>
                  <a:pt x="7582010" y="1309112"/>
                  <a:pt x="7152999" y="1180315"/>
                  <a:pt x="6976692" y="1267789"/>
                </a:cubicBezTo>
                <a:cubicBezTo>
                  <a:pt x="6800385" y="1355263"/>
                  <a:pt x="6564105" y="1260813"/>
                  <a:pt x="6154543" y="1267789"/>
                </a:cubicBezTo>
                <a:cubicBezTo>
                  <a:pt x="5744981" y="1274765"/>
                  <a:pt x="5814443" y="1248393"/>
                  <a:pt x="5575564" y="1267789"/>
                </a:cubicBezTo>
                <a:cubicBezTo>
                  <a:pt x="5336685" y="1287185"/>
                  <a:pt x="5234465" y="1217526"/>
                  <a:pt x="5118171" y="1267789"/>
                </a:cubicBezTo>
                <a:cubicBezTo>
                  <a:pt x="5001877" y="1318052"/>
                  <a:pt x="4866716" y="1244914"/>
                  <a:pt x="4782363" y="1267789"/>
                </a:cubicBezTo>
                <a:cubicBezTo>
                  <a:pt x="4698010" y="1290664"/>
                  <a:pt x="4445978" y="1246920"/>
                  <a:pt x="4324970" y="1267789"/>
                </a:cubicBezTo>
                <a:cubicBezTo>
                  <a:pt x="4203962" y="1288658"/>
                  <a:pt x="3795864" y="1215943"/>
                  <a:pt x="3502821" y="1267789"/>
                </a:cubicBezTo>
                <a:cubicBezTo>
                  <a:pt x="3209778" y="1319635"/>
                  <a:pt x="3238286" y="1265461"/>
                  <a:pt x="3167013" y="1267789"/>
                </a:cubicBezTo>
                <a:cubicBezTo>
                  <a:pt x="3095740" y="1270117"/>
                  <a:pt x="3057956" y="1249261"/>
                  <a:pt x="2952791" y="1267789"/>
                </a:cubicBezTo>
                <a:cubicBezTo>
                  <a:pt x="2847626" y="1286317"/>
                  <a:pt x="2353917" y="1193898"/>
                  <a:pt x="2130641" y="1267789"/>
                </a:cubicBezTo>
                <a:cubicBezTo>
                  <a:pt x="1907365" y="1341680"/>
                  <a:pt x="1880309" y="1227342"/>
                  <a:pt x="1673248" y="1267789"/>
                </a:cubicBezTo>
                <a:cubicBezTo>
                  <a:pt x="1466187" y="1308236"/>
                  <a:pt x="1543089" y="1260627"/>
                  <a:pt x="1459026" y="1267789"/>
                </a:cubicBezTo>
                <a:cubicBezTo>
                  <a:pt x="1374963" y="1274951"/>
                  <a:pt x="1093664" y="1225616"/>
                  <a:pt x="880048" y="1267789"/>
                </a:cubicBezTo>
                <a:cubicBezTo>
                  <a:pt x="666432" y="1309962"/>
                  <a:pt x="194418" y="1171901"/>
                  <a:pt x="0" y="1267789"/>
                </a:cubicBezTo>
                <a:cubicBezTo>
                  <a:pt x="-27995" y="1164301"/>
                  <a:pt x="31356" y="945043"/>
                  <a:pt x="0" y="845193"/>
                </a:cubicBezTo>
                <a:cubicBezTo>
                  <a:pt x="-31356" y="745343"/>
                  <a:pt x="26469" y="584342"/>
                  <a:pt x="0" y="409918"/>
                </a:cubicBezTo>
                <a:cubicBezTo>
                  <a:pt x="-26469" y="235495"/>
                  <a:pt x="47882" y="170933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6802675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62" name="Cilindro 361">
            <a:extLst>
              <a:ext uri="{FF2B5EF4-FFF2-40B4-BE49-F238E27FC236}">
                <a16:creationId xmlns:a16="http://schemas.microsoft.com/office/drawing/2014/main" id="{C99DA297-FA1E-4618-B862-D0B5F89784CC}"/>
              </a:ext>
            </a:extLst>
          </p:cNvPr>
          <p:cNvSpPr/>
          <p:nvPr/>
        </p:nvSpPr>
        <p:spPr>
          <a:xfrm>
            <a:off x="4156665" y="3609019"/>
            <a:ext cx="445069" cy="1764181"/>
          </a:xfrm>
          <a:custGeom>
            <a:avLst/>
            <a:gdLst>
              <a:gd name="connsiteX0" fmla="*/ 0 w 445069"/>
              <a:gd name="connsiteY0" fmla="*/ 55634 h 1764181"/>
              <a:gd name="connsiteX1" fmla="*/ 222535 w 445069"/>
              <a:gd name="connsiteY1" fmla="*/ 111268 h 1764181"/>
              <a:gd name="connsiteX2" fmla="*/ 445070 w 445069"/>
              <a:gd name="connsiteY2" fmla="*/ 55634 h 1764181"/>
              <a:gd name="connsiteX3" fmla="*/ 445069 w 445069"/>
              <a:gd name="connsiteY3" fmla="*/ 1708547 h 1764181"/>
              <a:gd name="connsiteX4" fmla="*/ 222534 w 445069"/>
              <a:gd name="connsiteY4" fmla="*/ 1764181 h 1764181"/>
              <a:gd name="connsiteX5" fmla="*/ -1 w 445069"/>
              <a:gd name="connsiteY5" fmla="*/ 1708547 h 1764181"/>
              <a:gd name="connsiteX6" fmla="*/ 0 w 445069"/>
              <a:gd name="connsiteY6" fmla="*/ 55634 h 1764181"/>
              <a:gd name="connsiteX0" fmla="*/ 0 w 445069"/>
              <a:gd name="connsiteY0" fmla="*/ 55634 h 1764181"/>
              <a:gd name="connsiteX1" fmla="*/ 222535 w 445069"/>
              <a:gd name="connsiteY1" fmla="*/ 0 h 1764181"/>
              <a:gd name="connsiteX2" fmla="*/ 445070 w 445069"/>
              <a:gd name="connsiteY2" fmla="*/ 55634 h 1764181"/>
              <a:gd name="connsiteX3" fmla="*/ 222535 w 445069"/>
              <a:gd name="connsiteY3" fmla="*/ 111268 h 1764181"/>
              <a:gd name="connsiteX4" fmla="*/ 0 w 445069"/>
              <a:gd name="connsiteY4" fmla="*/ 55634 h 1764181"/>
              <a:gd name="connsiteX0" fmla="*/ 445069 w 445069"/>
              <a:gd name="connsiteY0" fmla="*/ 55634 h 1764181"/>
              <a:gd name="connsiteX1" fmla="*/ 222534 w 445069"/>
              <a:gd name="connsiteY1" fmla="*/ 111268 h 1764181"/>
              <a:gd name="connsiteX2" fmla="*/ -1 w 445069"/>
              <a:gd name="connsiteY2" fmla="*/ 55634 h 1764181"/>
              <a:gd name="connsiteX3" fmla="*/ 222534 w 445069"/>
              <a:gd name="connsiteY3" fmla="*/ 0 h 1764181"/>
              <a:gd name="connsiteX4" fmla="*/ 445069 w 445069"/>
              <a:gd name="connsiteY4" fmla="*/ 55634 h 1764181"/>
              <a:gd name="connsiteX5" fmla="*/ 445069 w 445069"/>
              <a:gd name="connsiteY5" fmla="*/ 623134 h 1764181"/>
              <a:gd name="connsiteX6" fmla="*/ 445069 w 445069"/>
              <a:gd name="connsiteY6" fmla="*/ 1190634 h 1764181"/>
              <a:gd name="connsiteX7" fmla="*/ 445069 w 445069"/>
              <a:gd name="connsiteY7" fmla="*/ 1708547 h 1764181"/>
              <a:gd name="connsiteX8" fmla="*/ 222534 w 445069"/>
              <a:gd name="connsiteY8" fmla="*/ 1764181 h 1764181"/>
              <a:gd name="connsiteX9" fmla="*/ -1 w 445069"/>
              <a:gd name="connsiteY9" fmla="*/ 1708547 h 1764181"/>
              <a:gd name="connsiteX10" fmla="*/ 0 w 445069"/>
              <a:gd name="connsiteY10" fmla="*/ 55634 h 17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45069" h="1764181" stroke="0" extrusionOk="0">
                <a:moveTo>
                  <a:pt x="0" y="55634"/>
                </a:moveTo>
                <a:cubicBezTo>
                  <a:pt x="-9583" y="67794"/>
                  <a:pt x="96498" y="116810"/>
                  <a:pt x="222535" y="111268"/>
                </a:cubicBezTo>
                <a:cubicBezTo>
                  <a:pt x="343425" y="112259"/>
                  <a:pt x="445730" y="84857"/>
                  <a:pt x="445070" y="55634"/>
                </a:cubicBezTo>
                <a:cubicBezTo>
                  <a:pt x="537627" y="595187"/>
                  <a:pt x="555724" y="1235239"/>
                  <a:pt x="445069" y="1708547"/>
                </a:cubicBezTo>
                <a:cubicBezTo>
                  <a:pt x="448099" y="1733835"/>
                  <a:pt x="331940" y="1757688"/>
                  <a:pt x="222534" y="1764181"/>
                </a:cubicBezTo>
                <a:cubicBezTo>
                  <a:pt x="101054" y="1760554"/>
                  <a:pt x="-2643" y="1741347"/>
                  <a:pt x="-1" y="1708547"/>
                </a:cubicBezTo>
                <a:cubicBezTo>
                  <a:pt x="-26957" y="1112798"/>
                  <a:pt x="-12196" y="539612"/>
                  <a:pt x="0" y="55634"/>
                </a:cubicBezTo>
                <a:close/>
              </a:path>
              <a:path w="445069" h="1764181" fill="lighten" stroke="0" extrusionOk="0">
                <a:moveTo>
                  <a:pt x="0" y="55634"/>
                </a:moveTo>
                <a:cubicBezTo>
                  <a:pt x="16775" y="30714"/>
                  <a:pt x="110428" y="5836"/>
                  <a:pt x="222535" y="0"/>
                </a:cubicBezTo>
                <a:cubicBezTo>
                  <a:pt x="344073" y="554"/>
                  <a:pt x="443363" y="26262"/>
                  <a:pt x="445070" y="55634"/>
                </a:cubicBezTo>
                <a:cubicBezTo>
                  <a:pt x="441488" y="102042"/>
                  <a:pt x="346047" y="107184"/>
                  <a:pt x="222535" y="111268"/>
                </a:cubicBezTo>
                <a:cubicBezTo>
                  <a:pt x="92761" y="110312"/>
                  <a:pt x="-1687" y="88169"/>
                  <a:pt x="0" y="55634"/>
                </a:cubicBezTo>
                <a:close/>
              </a:path>
              <a:path w="445069" h="1764181" fill="none" extrusionOk="0">
                <a:moveTo>
                  <a:pt x="445069" y="55634"/>
                </a:moveTo>
                <a:cubicBezTo>
                  <a:pt x="449939" y="115104"/>
                  <a:pt x="323410" y="122412"/>
                  <a:pt x="222534" y="111268"/>
                </a:cubicBezTo>
                <a:cubicBezTo>
                  <a:pt x="95369" y="112152"/>
                  <a:pt x="934" y="83621"/>
                  <a:pt x="-1" y="55634"/>
                </a:cubicBezTo>
                <a:cubicBezTo>
                  <a:pt x="5642" y="22264"/>
                  <a:pt x="70495" y="3038"/>
                  <a:pt x="222534" y="0"/>
                </a:cubicBezTo>
                <a:cubicBezTo>
                  <a:pt x="348688" y="2520"/>
                  <a:pt x="449074" y="24029"/>
                  <a:pt x="445069" y="55634"/>
                </a:cubicBezTo>
                <a:cubicBezTo>
                  <a:pt x="477848" y="193929"/>
                  <a:pt x="409743" y="375470"/>
                  <a:pt x="445069" y="623134"/>
                </a:cubicBezTo>
                <a:cubicBezTo>
                  <a:pt x="480395" y="870798"/>
                  <a:pt x="437318" y="911436"/>
                  <a:pt x="445069" y="1190634"/>
                </a:cubicBezTo>
                <a:cubicBezTo>
                  <a:pt x="452820" y="1469832"/>
                  <a:pt x="431628" y="1549961"/>
                  <a:pt x="445069" y="1708547"/>
                </a:cubicBezTo>
                <a:cubicBezTo>
                  <a:pt x="452405" y="1731908"/>
                  <a:pt x="346788" y="1781638"/>
                  <a:pt x="222534" y="1764181"/>
                </a:cubicBezTo>
                <a:cubicBezTo>
                  <a:pt x="97448" y="1771653"/>
                  <a:pt x="3780" y="1742551"/>
                  <a:pt x="-1" y="1708547"/>
                </a:cubicBezTo>
                <a:cubicBezTo>
                  <a:pt x="6175" y="1105706"/>
                  <a:pt x="104782" y="608226"/>
                  <a:pt x="0" y="55634"/>
                </a:cubicBezTo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586300816">
                  <a:prstGeom prst="ca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63" name="Rectángulo 362">
            <a:extLst>
              <a:ext uri="{FF2B5EF4-FFF2-40B4-BE49-F238E27FC236}">
                <a16:creationId xmlns:a16="http://schemas.microsoft.com/office/drawing/2014/main" id="{179F9068-6709-4899-BECF-720A7132CE5F}"/>
              </a:ext>
            </a:extLst>
          </p:cNvPr>
          <p:cNvSpPr/>
          <p:nvPr/>
        </p:nvSpPr>
        <p:spPr>
          <a:xfrm>
            <a:off x="4636248" y="4663575"/>
            <a:ext cx="573723" cy="648068"/>
          </a:xfrm>
          <a:custGeom>
            <a:avLst/>
            <a:gdLst>
              <a:gd name="connsiteX0" fmla="*/ 0 w 573723"/>
              <a:gd name="connsiteY0" fmla="*/ 0 h 648068"/>
              <a:gd name="connsiteX1" fmla="*/ 573723 w 573723"/>
              <a:gd name="connsiteY1" fmla="*/ 0 h 648068"/>
              <a:gd name="connsiteX2" fmla="*/ 573723 w 573723"/>
              <a:gd name="connsiteY2" fmla="*/ 324034 h 648068"/>
              <a:gd name="connsiteX3" fmla="*/ 573723 w 573723"/>
              <a:gd name="connsiteY3" fmla="*/ 648068 h 648068"/>
              <a:gd name="connsiteX4" fmla="*/ 0 w 573723"/>
              <a:gd name="connsiteY4" fmla="*/ 648068 h 648068"/>
              <a:gd name="connsiteX5" fmla="*/ 0 w 573723"/>
              <a:gd name="connsiteY5" fmla="*/ 336995 h 648068"/>
              <a:gd name="connsiteX6" fmla="*/ 0 w 573723"/>
              <a:gd name="connsiteY6" fmla="*/ 0 h 648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3723" h="648068" extrusionOk="0">
                <a:moveTo>
                  <a:pt x="0" y="0"/>
                </a:moveTo>
                <a:cubicBezTo>
                  <a:pt x="192104" y="-64748"/>
                  <a:pt x="364829" y="67165"/>
                  <a:pt x="573723" y="0"/>
                </a:cubicBezTo>
                <a:cubicBezTo>
                  <a:pt x="579037" y="148206"/>
                  <a:pt x="543399" y="242158"/>
                  <a:pt x="573723" y="324034"/>
                </a:cubicBezTo>
                <a:cubicBezTo>
                  <a:pt x="604047" y="405910"/>
                  <a:pt x="536456" y="544466"/>
                  <a:pt x="573723" y="648068"/>
                </a:cubicBezTo>
                <a:cubicBezTo>
                  <a:pt x="367476" y="692282"/>
                  <a:pt x="239473" y="602150"/>
                  <a:pt x="0" y="648068"/>
                </a:cubicBezTo>
                <a:cubicBezTo>
                  <a:pt x="-26039" y="574508"/>
                  <a:pt x="28783" y="478511"/>
                  <a:pt x="0" y="336995"/>
                </a:cubicBezTo>
                <a:cubicBezTo>
                  <a:pt x="-28783" y="195479"/>
                  <a:pt x="531" y="166382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78060955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64" name="Diagrama de flujo: extraer 363">
            <a:extLst>
              <a:ext uri="{FF2B5EF4-FFF2-40B4-BE49-F238E27FC236}">
                <a16:creationId xmlns:a16="http://schemas.microsoft.com/office/drawing/2014/main" id="{2E30D297-3059-4BC6-8159-230A77132158}"/>
              </a:ext>
            </a:extLst>
          </p:cNvPr>
          <p:cNvSpPr/>
          <p:nvPr/>
        </p:nvSpPr>
        <p:spPr>
          <a:xfrm>
            <a:off x="4628773" y="3944554"/>
            <a:ext cx="601137" cy="707524"/>
          </a:xfrm>
          <a:custGeom>
            <a:avLst/>
            <a:gdLst>
              <a:gd name="connsiteX0" fmla="*/ 0 w 601137"/>
              <a:gd name="connsiteY0" fmla="*/ 707524 h 707524"/>
              <a:gd name="connsiteX1" fmla="*/ 147278 w 601137"/>
              <a:gd name="connsiteY1" fmla="*/ 360837 h 707524"/>
              <a:gd name="connsiteX2" fmla="*/ 300568 w 601137"/>
              <a:gd name="connsiteY2" fmla="*/ 0 h 707524"/>
              <a:gd name="connsiteX3" fmla="*/ 453858 w 601137"/>
              <a:gd name="connsiteY3" fmla="*/ 360837 h 707524"/>
              <a:gd name="connsiteX4" fmla="*/ 601137 w 601137"/>
              <a:gd name="connsiteY4" fmla="*/ 707524 h 707524"/>
              <a:gd name="connsiteX5" fmla="*/ 294557 w 601137"/>
              <a:gd name="connsiteY5" fmla="*/ 707524 h 707524"/>
              <a:gd name="connsiteX6" fmla="*/ 0 w 601137"/>
              <a:gd name="connsiteY6" fmla="*/ 707524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1137" h="707524" extrusionOk="0">
                <a:moveTo>
                  <a:pt x="0" y="707524"/>
                </a:moveTo>
                <a:cubicBezTo>
                  <a:pt x="48646" y="574205"/>
                  <a:pt x="100744" y="481344"/>
                  <a:pt x="147278" y="360837"/>
                </a:cubicBezTo>
                <a:cubicBezTo>
                  <a:pt x="193812" y="240330"/>
                  <a:pt x="279163" y="149832"/>
                  <a:pt x="300568" y="0"/>
                </a:cubicBezTo>
                <a:cubicBezTo>
                  <a:pt x="381326" y="82148"/>
                  <a:pt x="371706" y="235018"/>
                  <a:pt x="453858" y="360837"/>
                </a:cubicBezTo>
                <a:cubicBezTo>
                  <a:pt x="536010" y="486656"/>
                  <a:pt x="509475" y="577008"/>
                  <a:pt x="601137" y="707524"/>
                </a:cubicBezTo>
                <a:cubicBezTo>
                  <a:pt x="523673" y="715697"/>
                  <a:pt x="434082" y="690215"/>
                  <a:pt x="294557" y="707524"/>
                </a:cubicBezTo>
                <a:cubicBezTo>
                  <a:pt x="155032" y="724833"/>
                  <a:pt x="133711" y="688701"/>
                  <a:pt x="0" y="70752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35133554">
                  <a:prstGeom prst="flowChartExtra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65" name="Diagrama de flujo: conector 364">
            <a:extLst>
              <a:ext uri="{FF2B5EF4-FFF2-40B4-BE49-F238E27FC236}">
                <a16:creationId xmlns:a16="http://schemas.microsoft.com/office/drawing/2014/main" id="{D890F5CA-74C6-44B4-A7E5-03F1132E00A2}"/>
              </a:ext>
            </a:extLst>
          </p:cNvPr>
          <p:cNvSpPr/>
          <p:nvPr/>
        </p:nvSpPr>
        <p:spPr>
          <a:xfrm>
            <a:off x="5158308" y="4630003"/>
            <a:ext cx="795942" cy="757409"/>
          </a:xfrm>
          <a:custGeom>
            <a:avLst/>
            <a:gdLst>
              <a:gd name="connsiteX0" fmla="*/ 0 w 795942"/>
              <a:gd name="connsiteY0" fmla="*/ 378705 h 757409"/>
              <a:gd name="connsiteX1" fmla="*/ 397971 w 795942"/>
              <a:gd name="connsiteY1" fmla="*/ 0 h 757409"/>
              <a:gd name="connsiteX2" fmla="*/ 795942 w 795942"/>
              <a:gd name="connsiteY2" fmla="*/ 378705 h 757409"/>
              <a:gd name="connsiteX3" fmla="*/ 397971 w 795942"/>
              <a:gd name="connsiteY3" fmla="*/ 757410 h 757409"/>
              <a:gd name="connsiteX4" fmla="*/ 0 w 795942"/>
              <a:gd name="connsiteY4" fmla="*/ 378705 h 75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942" h="757409" extrusionOk="0">
                <a:moveTo>
                  <a:pt x="0" y="378705"/>
                </a:moveTo>
                <a:cubicBezTo>
                  <a:pt x="-38011" y="187186"/>
                  <a:pt x="165440" y="-22964"/>
                  <a:pt x="397971" y="0"/>
                </a:cubicBezTo>
                <a:cubicBezTo>
                  <a:pt x="602386" y="5350"/>
                  <a:pt x="803997" y="160619"/>
                  <a:pt x="795942" y="378705"/>
                </a:cubicBezTo>
                <a:cubicBezTo>
                  <a:pt x="825772" y="554985"/>
                  <a:pt x="635631" y="749821"/>
                  <a:pt x="397971" y="757410"/>
                </a:cubicBezTo>
                <a:cubicBezTo>
                  <a:pt x="185447" y="798041"/>
                  <a:pt x="-7170" y="605941"/>
                  <a:pt x="0" y="37870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0484697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66" name="Diagrama de flujo: conector 365">
            <a:extLst>
              <a:ext uri="{FF2B5EF4-FFF2-40B4-BE49-F238E27FC236}">
                <a16:creationId xmlns:a16="http://schemas.microsoft.com/office/drawing/2014/main" id="{EB467012-48C1-4020-925A-B611F52133EA}"/>
              </a:ext>
            </a:extLst>
          </p:cNvPr>
          <p:cNvSpPr/>
          <p:nvPr/>
        </p:nvSpPr>
        <p:spPr>
          <a:xfrm>
            <a:off x="5068665" y="4096516"/>
            <a:ext cx="898554" cy="707524"/>
          </a:xfrm>
          <a:custGeom>
            <a:avLst/>
            <a:gdLst>
              <a:gd name="connsiteX0" fmla="*/ 0 w 898554"/>
              <a:gd name="connsiteY0" fmla="*/ 353762 h 707524"/>
              <a:gd name="connsiteX1" fmla="*/ 449277 w 898554"/>
              <a:gd name="connsiteY1" fmla="*/ 0 h 707524"/>
              <a:gd name="connsiteX2" fmla="*/ 898554 w 898554"/>
              <a:gd name="connsiteY2" fmla="*/ 353762 h 707524"/>
              <a:gd name="connsiteX3" fmla="*/ 449277 w 898554"/>
              <a:gd name="connsiteY3" fmla="*/ 707524 h 707524"/>
              <a:gd name="connsiteX4" fmla="*/ 0 w 898554"/>
              <a:gd name="connsiteY4" fmla="*/ 353762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8554" h="707524" extrusionOk="0">
                <a:moveTo>
                  <a:pt x="0" y="353762"/>
                </a:moveTo>
                <a:cubicBezTo>
                  <a:pt x="-32331" y="153776"/>
                  <a:pt x="160163" y="-24275"/>
                  <a:pt x="449277" y="0"/>
                </a:cubicBezTo>
                <a:cubicBezTo>
                  <a:pt x="702529" y="-1514"/>
                  <a:pt x="848672" y="182412"/>
                  <a:pt x="898554" y="353762"/>
                </a:cubicBezTo>
                <a:cubicBezTo>
                  <a:pt x="908417" y="568904"/>
                  <a:pt x="744477" y="762205"/>
                  <a:pt x="449277" y="707524"/>
                </a:cubicBezTo>
                <a:cubicBezTo>
                  <a:pt x="204963" y="751377"/>
                  <a:pt x="-17605" y="532932"/>
                  <a:pt x="0" y="35376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54710664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13" name="Conector recto 112">
            <a:extLst>
              <a:ext uri="{FF2B5EF4-FFF2-40B4-BE49-F238E27FC236}">
                <a16:creationId xmlns:a16="http://schemas.microsoft.com/office/drawing/2014/main" id="{637BF8EA-B261-4EE8-9722-B858A1B166EC}"/>
              </a:ext>
            </a:extLst>
          </p:cNvPr>
          <p:cNvCxnSpPr/>
          <p:nvPr/>
        </p:nvCxnSpPr>
        <p:spPr>
          <a:xfrm flipH="1">
            <a:off x="260156" y="1631868"/>
            <a:ext cx="53189" cy="108332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ángulo 113">
            <a:extLst>
              <a:ext uri="{FF2B5EF4-FFF2-40B4-BE49-F238E27FC236}">
                <a16:creationId xmlns:a16="http://schemas.microsoft.com/office/drawing/2014/main" id="{A30C799D-1417-4AF2-A173-E8709AD330B8}"/>
              </a:ext>
            </a:extLst>
          </p:cNvPr>
          <p:cNvSpPr/>
          <p:nvPr/>
        </p:nvSpPr>
        <p:spPr>
          <a:xfrm rot="20717702">
            <a:off x="5350370" y="3549816"/>
            <a:ext cx="335669" cy="152375"/>
          </a:xfrm>
          <a:custGeom>
            <a:avLst/>
            <a:gdLst>
              <a:gd name="connsiteX0" fmla="*/ 0 w 335669"/>
              <a:gd name="connsiteY0" fmla="*/ 0 h 152375"/>
              <a:gd name="connsiteX1" fmla="*/ 335669 w 335669"/>
              <a:gd name="connsiteY1" fmla="*/ 0 h 152375"/>
              <a:gd name="connsiteX2" fmla="*/ 335669 w 335669"/>
              <a:gd name="connsiteY2" fmla="*/ 152375 h 152375"/>
              <a:gd name="connsiteX3" fmla="*/ 0 w 335669"/>
              <a:gd name="connsiteY3" fmla="*/ 152375 h 152375"/>
              <a:gd name="connsiteX4" fmla="*/ 0 w 335669"/>
              <a:gd name="connsiteY4" fmla="*/ 0 h 15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669" h="152375" extrusionOk="0">
                <a:moveTo>
                  <a:pt x="0" y="0"/>
                </a:moveTo>
                <a:cubicBezTo>
                  <a:pt x="79122" y="-24865"/>
                  <a:pt x="266997" y="25954"/>
                  <a:pt x="335669" y="0"/>
                </a:cubicBezTo>
                <a:cubicBezTo>
                  <a:pt x="346257" y="73841"/>
                  <a:pt x="334699" y="112278"/>
                  <a:pt x="335669" y="152375"/>
                </a:cubicBezTo>
                <a:cubicBezTo>
                  <a:pt x="182479" y="183935"/>
                  <a:pt x="154173" y="122090"/>
                  <a:pt x="0" y="152375"/>
                </a:cubicBezTo>
                <a:cubicBezTo>
                  <a:pt x="-12252" y="88527"/>
                  <a:pt x="16657" y="62061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084497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67" name="Rectángulo 366">
            <a:extLst>
              <a:ext uri="{FF2B5EF4-FFF2-40B4-BE49-F238E27FC236}">
                <a16:creationId xmlns:a16="http://schemas.microsoft.com/office/drawing/2014/main" id="{C4CB97CA-36AE-4A5B-84F0-4D24FF7511B9}"/>
              </a:ext>
            </a:extLst>
          </p:cNvPr>
          <p:cNvSpPr/>
          <p:nvPr/>
        </p:nvSpPr>
        <p:spPr>
          <a:xfrm rot="700249">
            <a:off x="-30242" y="3511703"/>
            <a:ext cx="319369" cy="152375"/>
          </a:xfrm>
          <a:custGeom>
            <a:avLst/>
            <a:gdLst>
              <a:gd name="connsiteX0" fmla="*/ 0 w 319369"/>
              <a:gd name="connsiteY0" fmla="*/ 0 h 152375"/>
              <a:gd name="connsiteX1" fmla="*/ 319369 w 319369"/>
              <a:gd name="connsiteY1" fmla="*/ 0 h 152375"/>
              <a:gd name="connsiteX2" fmla="*/ 319369 w 319369"/>
              <a:gd name="connsiteY2" fmla="*/ 152375 h 152375"/>
              <a:gd name="connsiteX3" fmla="*/ 0 w 319369"/>
              <a:gd name="connsiteY3" fmla="*/ 152375 h 152375"/>
              <a:gd name="connsiteX4" fmla="*/ 0 w 319369"/>
              <a:gd name="connsiteY4" fmla="*/ 0 h 15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369" h="152375" extrusionOk="0">
                <a:moveTo>
                  <a:pt x="0" y="0"/>
                </a:moveTo>
                <a:cubicBezTo>
                  <a:pt x="82996" y="-20300"/>
                  <a:pt x="177385" y="24488"/>
                  <a:pt x="319369" y="0"/>
                </a:cubicBezTo>
                <a:cubicBezTo>
                  <a:pt x="321926" y="54276"/>
                  <a:pt x="304535" y="78836"/>
                  <a:pt x="319369" y="152375"/>
                </a:cubicBezTo>
                <a:cubicBezTo>
                  <a:pt x="172917" y="181491"/>
                  <a:pt x="103485" y="151337"/>
                  <a:pt x="0" y="152375"/>
                </a:cubicBezTo>
                <a:cubicBezTo>
                  <a:pt x="-7585" y="92669"/>
                  <a:pt x="12110" y="46127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11402402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68" name="Rectángulo 367">
            <a:extLst>
              <a:ext uri="{FF2B5EF4-FFF2-40B4-BE49-F238E27FC236}">
                <a16:creationId xmlns:a16="http://schemas.microsoft.com/office/drawing/2014/main" id="{30ABFC0B-2F87-4095-9D70-5B52EF842BC1}"/>
              </a:ext>
            </a:extLst>
          </p:cNvPr>
          <p:cNvSpPr/>
          <p:nvPr/>
        </p:nvSpPr>
        <p:spPr>
          <a:xfrm rot="786841">
            <a:off x="6534973" y="3520745"/>
            <a:ext cx="368088" cy="152375"/>
          </a:xfrm>
          <a:custGeom>
            <a:avLst/>
            <a:gdLst>
              <a:gd name="connsiteX0" fmla="*/ 0 w 368088"/>
              <a:gd name="connsiteY0" fmla="*/ 0 h 152375"/>
              <a:gd name="connsiteX1" fmla="*/ 368088 w 368088"/>
              <a:gd name="connsiteY1" fmla="*/ 0 h 152375"/>
              <a:gd name="connsiteX2" fmla="*/ 368088 w 368088"/>
              <a:gd name="connsiteY2" fmla="*/ 152375 h 152375"/>
              <a:gd name="connsiteX3" fmla="*/ 0 w 368088"/>
              <a:gd name="connsiteY3" fmla="*/ 152375 h 152375"/>
              <a:gd name="connsiteX4" fmla="*/ 0 w 368088"/>
              <a:gd name="connsiteY4" fmla="*/ 0 h 15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88" h="152375" extrusionOk="0">
                <a:moveTo>
                  <a:pt x="0" y="0"/>
                </a:moveTo>
                <a:cubicBezTo>
                  <a:pt x="75602" y="-10888"/>
                  <a:pt x="208752" y="19535"/>
                  <a:pt x="368088" y="0"/>
                </a:cubicBezTo>
                <a:cubicBezTo>
                  <a:pt x="376523" y="72104"/>
                  <a:pt x="366838" y="77418"/>
                  <a:pt x="368088" y="152375"/>
                </a:cubicBezTo>
                <a:cubicBezTo>
                  <a:pt x="261692" y="183803"/>
                  <a:pt x="92826" y="112227"/>
                  <a:pt x="0" y="152375"/>
                </a:cubicBezTo>
                <a:cubicBezTo>
                  <a:pt x="-4520" y="76206"/>
                  <a:pt x="11045" y="50873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39852053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16" name="Conector recto 115">
            <a:extLst>
              <a:ext uri="{FF2B5EF4-FFF2-40B4-BE49-F238E27FC236}">
                <a16:creationId xmlns:a16="http://schemas.microsoft.com/office/drawing/2014/main" id="{13B7FFB1-E1B8-47AD-B8F5-DE8DDD7423FB}"/>
              </a:ext>
            </a:extLst>
          </p:cNvPr>
          <p:cNvCxnSpPr>
            <a:cxnSpLocks/>
          </p:cNvCxnSpPr>
          <p:nvPr/>
        </p:nvCxnSpPr>
        <p:spPr>
          <a:xfrm flipV="1">
            <a:off x="6238428" y="-27384"/>
            <a:ext cx="0" cy="509944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ector recto 118">
            <a:extLst>
              <a:ext uri="{FF2B5EF4-FFF2-40B4-BE49-F238E27FC236}">
                <a16:creationId xmlns:a16="http://schemas.microsoft.com/office/drawing/2014/main" id="{8A371352-C823-4949-BE91-94849DECF932}"/>
              </a:ext>
            </a:extLst>
          </p:cNvPr>
          <p:cNvCxnSpPr/>
          <p:nvPr/>
        </p:nvCxnSpPr>
        <p:spPr>
          <a:xfrm flipH="1">
            <a:off x="5878388" y="0"/>
            <a:ext cx="72008" cy="8367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838B4436-5308-4138-951C-0BBCFD53E3F8}"/>
              </a:ext>
            </a:extLst>
          </p:cNvPr>
          <p:cNvCxnSpPr>
            <a:endCxn id="368" idx="1"/>
          </p:cNvCxnSpPr>
          <p:nvPr/>
        </p:nvCxnSpPr>
        <p:spPr>
          <a:xfrm>
            <a:off x="6382444" y="1556792"/>
            <a:ext cx="157329" cy="199838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Conector recto 123">
            <a:extLst>
              <a:ext uri="{FF2B5EF4-FFF2-40B4-BE49-F238E27FC236}">
                <a16:creationId xmlns:a16="http://schemas.microsoft.com/office/drawing/2014/main" id="{260294A7-4712-4E1A-A632-A308D47713B4}"/>
              </a:ext>
            </a:extLst>
          </p:cNvPr>
          <p:cNvCxnSpPr>
            <a:stCxn id="368" idx="1"/>
          </p:cNvCxnSpPr>
          <p:nvPr/>
        </p:nvCxnSpPr>
        <p:spPr>
          <a:xfrm flipH="1">
            <a:off x="6382444" y="3555175"/>
            <a:ext cx="157329" cy="167402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Conector recto 125">
            <a:extLst>
              <a:ext uri="{FF2B5EF4-FFF2-40B4-BE49-F238E27FC236}">
                <a16:creationId xmlns:a16="http://schemas.microsoft.com/office/drawing/2014/main" id="{124B7D74-EBC7-4206-A837-6C4C0BD060E0}"/>
              </a:ext>
            </a:extLst>
          </p:cNvPr>
          <p:cNvCxnSpPr>
            <a:stCxn id="368" idx="3"/>
          </p:cNvCxnSpPr>
          <p:nvPr/>
        </p:nvCxnSpPr>
        <p:spPr>
          <a:xfrm flipV="1">
            <a:off x="6898261" y="1556792"/>
            <a:ext cx="348279" cy="20818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Conector recto 368">
            <a:extLst>
              <a:ext uri="{FF2B5EF4-FFF2-40B4-BE49-F238E27FC236}">
                <a16:creationId xmlns:a16="http://schemas.microsoft.com/office/drawing/2014/main" id="{DF19C349-02B3-44ED-AD69-8551164EA0AE}"/>
              </a:ext>
            </a:extLst>
          </p:cNvPr>
          <p:cNvCxnSpPr/>
          <p:nvPr/>
        </p:nvCxnSpPr>
        <p:spPr>
          <a:xfrm>
            <a:off x="6880935" y="3638691"/>
            <a:ext cx="114968" cy="57189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Conector recto 370">
            <a:extLst>
              <a:ext uri="{FF2B5EF4-FFF2-40B4-BE49-F238E27FC236}">
                <a16:creationId xmlns:a16="http://schemas.microsoft.com/office/drawing/2014/main" id="{A3560BB7-6F86-46B5-8142-5A63529542E1}"/>
              </a:ext>
            </a:extLst>
          </p:cNvPr>
          <p:cNvCxnSpPr/>
          <p:nvPr/>
        </p:nvCxnSpPr>
        <p:spPr>
          <a:xfrm flipV="1">
            <a:off x="7102524" y="2574077"/>
            <a:ext cx="1224136" cy="6283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3" name="Conector recto 372">
            <a:extLst>
              <a:ext uri="{FF2B5EF4-FFF2-40B4-BE49-F238E27FC236}">
                <a16:creationId xmlns:a16="http://schemas.microsoft.com/office/drawing/2014/main" id="{6F4FFEE8-C939-43A5-A9D5-61D594BF3F7F}"/>
              </a:ext>
            </a:extLst>
          </p:cNvPr>
          <p:cNvCxnSpPr/>
          <p:nvPr/>
        </p:nvCxnSpPr>
        <p:spPr>
          <a:xfrm flipH="1" flipV="1">
            <a:off x="8259487" y="1556792"/>
            <a:ext cx="67173" cy="101728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4" name="Diagrama de flujo: conector 373">
            <a:extLst>
              <a:ext uri="{FF2B5EF4-FFF2-40B4-BE49-F238E27FC236}">
                <a16:creationId xmlns:a16="http://schemas.microsoft.com/office/drawing/2014/main" id="{323F83E8-8099-41BF-944A-AA5F9BE9719A}"/>
              </a:ext>
            </a:extLst>
          </p:cNvPr>
          <p:cNvSpPr/>
          <p:nvPr/>
        </p:nvSpPr>
        <p:spPr>
          <a:xfrm>
            <a:off x="8107389" y="1539121"/>
            <a:ext cx="450048" cy="736693"/>
          </a:xfrm>
          <a:custGeom>
            <a:avLst/>
            <a:gdLst>
              <a:gd name="connsiteX0" fmla="*/ 0 w 450048"/>
              <a:gd name="connsiteY0" fmla="*/ 368347 h 736693"/>
              <a:gd name="connsiteX1" fmla="*/ 225024 w 450048"/>
              <a:gd name="connsiteY1" fmla="*/ 0 h 736693"/>
              <a:gd name="connsiteX2" fmla="*/ 450048 w 450048"/>
              <a:gd name="connsiteY2" fmla="*/ 368347 h 736693"/>
              <a:gd name="connsiteX3" fmla="*/ 225024 w 450048"/>
              <a:gd name="connsiteY3" fmla="*/ 736694 h 736693"/>
              <a:gd name="connsiteX4" fmla="*/ 0 w 450048"/>
              <a:gd name="connsiteY4" fmla="*/ 368347 h 73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0048" h="736693" extrusionOk="0">
                <a:moveTo>
                  <a:pt x="0" y="368347"/>
                </a:moveTo>
                <a:cubicBezTo>
                  <a:pt x="6387" y="178514"/>
                  <a:pt x="98898" y="8391"/>
                  <a:pt x="225024" y="0"/>
                </a:cubicBezTo>
                <a:cubicBezTo>
                  <a:pt x="337952" y="24968"/>
                  <a:pt x="419553" y="177808"/>
                  <a:pt x="450048" y="368347"/>
                </a:cubicBezTo>
                <a:cubicBezTo>
                  <a:pt x="437894" y="573902"/>
                  <a:pt x="342774" y="756709"/>
                  <a:pt x="225024" y="736694"/>
                </a:cubicBezTo>
                <a:cubicBezTo>
                  <a:pt x="114540" y="735899"/>
                  <a:pt x="-1405" y="603403"/>
                  <a:pt x="0" y="36834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1962375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376" name="Conector recto 375">
            <a:extLst>
              <a:ext uri="{FF2B5EF4-FFF2-40B4-BE49-F238E27FC236}">
                <a16:creationId xmlns:a16="http://schemas.microsoft.com/office/drawing/2014/main" id="{99C126A6-B6F6-42AD-B41A-9403AC0BD937}"/>
              </a:ext>
            </a:extLst>
          </p:cNvPr>
          <p:cNvCxnSpPr>
            <a:cxnSpLocks/>
          </p:cNvCxnSpPr>
          <p:nvPr/>
        </p:nvCxnSpPr>
        <p:spPr>
          <a:xfrm flipH="1">
            <a:off x="6382443" y="764703"/>
            <a:ext cx="16112" cy="79208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Conector recto 379">
            <a:extLst>
              <a:ext uri="{FF2B5EF4-FFF2-40B4-BE49-F238E27FC236}">
                <a16:creationId xmlns:a16="http://schemas.microsoft.com/office/drawing/2014/main" id="{BB639ACB-0C96-4177-B445-886207B32731}"/>
              </a:ext>
            </a:extLst>
          </p:cNvPr>
          <p:cNvCxnSpPr/>
          <p:nvPr/>
        </p:nvCxnSpPr>
        <p:spPr>
          <a:xfrm flipV="1">
            <a:off x="6382443" y="1525498"/>
            <a:ext cx="5806382" cy="3129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Conector recto 381">
            <a:extLst>
              <a:ext uri="{FF2B5EF4-FFF2-40B4-BE49-F238E27FC236}">
                <a16:creationId xmlns:a16="http://schemas.microsoft.com/office/drawing/2014/main" id="{329676EC-5057-4339-8178-C82E1918D762}"/>
              </a:ext>
            </a:extLst>
          </p:cNvPr>
          <p:cNvCxnSpPr/>
          <p:nvPr/>
        </p:nvCxnSpPr>
        <p:spPr>
          <a:xfrm>
            <a:off x="10778892" y="1567182"/>
            <a:ext cx="0" cy="9541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Conector recto 159">
            <a:extLst>
              <a:ext uri="{FF2B5EF4-FFF2-40B4-BE49-F238E27FC236}">
                <a16:creationId xmlns:a16="http://schemas.microsoft.com/office/drawing/2014/main" id="{6DAD6A06-E9A8-45AB-B779-95FCE9FE9D82}"/>
              </a:ext>
            </a:extLst>
          </p:cNvPr>
          <p:cNvCxnSpPr/>
          <p:nvPr/>
        </p:nvCxnSpPr>
        <p:spPr>
          <a:xfrm flipV="1">
            <a:off x="10778892" y="2522337"/>
            <a:ext cx="932144" cy="656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Conector recto 161">
            <a:extLst>
              <a:ext uri="{FF2B5EF4-FFF2-40B4-BE49-F238E27FC236}">
                <a16:creationId xmlns:a16="http://schemas.microsoft.com/office/drawing/2014/main" id="{C8AD675B-A93D-43C7-A4A2-81CC32D02CFD}"/>
              </a:ext>
            </a:extLst>
          </p:cNvPr>
          <p:cNvCxnSpPr/>
          <p:nvPr/>
        </p:nvCxnSpPr>
        <p:spPr>
          <a:xfrm>
            <a:off x="11567019" y="1541145"/>
            <a:ext cx="430632" cy="208485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Rectángulo 383">
            <a:extLst>
              <a:ext uri="{FF2B5EF4-FFF2-40B4-BE49-F238E27FC236}">
                <a16:creationId xmlns:a16="http://schemas.microsoft.com/office/drawing/2014/main" id="{8AE27F69-5E1D-493A-89DA-5B3E36FFA355}"/>
              </a:ext>
            </a:extLst>
          </p:cNvPr>
          <p:cNvSpPr/>
          <p:nvPr/>
        </p:nvSpPr>
        <p:spPr>
          <a:xfrm rot="20944824">
            <a:off x="11966784" y="3506144"/>
            <a:ext cx="368088" cy="152375"/>
          </a:xfrm>
          <a:custGeom>
            <a:avLst/>
            <a:gdLst>
              <a:gd name="connsiteX0" fmla="*/ 0 w 368088"/>
              <a:gd name="connsiteY0" fmla="*/ 0 h 152375"/>
              <a:gd name="connsiteX1" fmla="*/ 368088 w 368088"/>
              <a:gd name="connsiteY1" fmla="*/ 0 h 152375"/>
              <a:gd name="connsiteX2" fmla="*/ 368088 w 368088"/>
              <a:gd name="connsiteY2" fmla="*/ 152375 h 152375"/>
              <a:gd name="connsiteX3" fmla="*/ 0 w 368088"/>
              <a:gd name="connsiteY3" fmla="*/ 152375 h 152375"/>
              <a:gd name="connsiteX4" fmla="*/ 0 w 368088"/>
              <a:gd name="connsiteY4" fmla="*/ 0 h 15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88" h="152375" extrusionOk="0">
                <a:moveTo>
                  <a:pt x="0" y="0"/>
                </a:moveTo>
                <a:cubicBezTo>
                  <a:pt x="159416" y="-16908"/>
                  <a:pt x="200873" y="31653"/>
                  <a:pt x="368088" y="0"/>
                </a:cubicBezTo>
                <a:cubicBezTo>
                  <a:pt x="368093" y="34804"/>
                  <a:pt x="363406" y="110619"/>
                  <a:pt x="368088" y="152375"/>
                </a:cubicBezTo>
                <a:cubicBezTo>
                  <a:pt x="189868" y="168270"/>
                  <a:pt x="145399" y="112648"/>
                  <a:pt x="0" y="152375"/>
                </a:cubicBezTo>
                <a:cubicBezTo>
                  <a:pt x="-5686" y="111381"/>
                  <a:pt x="6600" y="34900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210900114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36B2D5C2-41FD-4037-A22C-3C537CB928A5}"/>
              </a:ext>
            </a:extLst>
          </p:cNvPr>
          <p:cNvCxnSpPr/>
          <p:nvPr/>
        </p:nvCxnSpPr>
        <p:spPr>
          <a:xfrm flipH="1">
            <a:off x="11782335" y="3712891"/>
            <a:ext cx="211347" cy="151630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5" name="Diagrama de flujo: conector 384">
            <a:extLst>
              <a:ext uri="{FF2B5EF4-FFF2-40B4-BE49-F238E27FC236}">
                <a16:creationId xmlns:a16="http://schemas.microsoft.com/office/drawing/2014/main" id="{4A0EC316-BB42-453E-93F1-73BE6A25ECA7}"/>
              </a:ext>
            </a:extLst>
          </p:cNvPr>
          <p:cNvSpPr/>
          <p:nvPr/>
        </p:nvSpPr>
        <p:spPr>
          <a:xfrm>
            <a:off x="11886829" y="4608207"/>
            <a:ext cx="795942" cy="757409"/>
          </a:xfrm>
          <a:custGeom>
            <a:avLst/>
            <a:gdLst>
              <a:gd name="connsiteX0" fmla="*/ 0 w 795942"/>
              <a:gd name="connsiteY0" fmla="*/ 378705 h 757409"/>
              <a:gd name="connsiteX1" fmla="*/ 397971 w 795942"/>
              <a:gd name="connsiteY1" fmla="*/ 0 h 757409"/>
              <a:gd name="connsiteX2" fmla="*/ 795942 w 795942"/>
              <a:gd name="connsiteY2" fmla="*/ 378705 h 757409"/>
              <a:gd name="connsiteX3" fmla="*/ 397971 w 795942"/>
              <a:gd name="connsiteY3" fmla="*/ 757410 h 757409"/>
              <a:gd name="connsiteX4" fmla="*/ 0 w 795942"/>
              <a:gd name="connsiteY4" fmla="*/ 378705 h 75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942" h="757409" extrusionOk="0">
                <a:moveTo>
                  <a:pt x="0" y="378705"/>
                </a:moveTo>
                <a:cubicBezTo>
                  <a:pt x="11947" y="140751"/>
                  <a:pt x="210352" y="29064"/>
                  <a:pt x="397971" y="0"/>
                </a:cubicBezTo>
                <a:cubicBezTo>
                  <a:pt x="612382" y="-1827"/>
                  <a:pt x="791087" y="166698"/>
                  <a:pt x="795942" y="378705"/>
                </a:cubicBezTo>
                <a:cubicBezTo>
                  <a:pt x="810645" y="543071"/>
                  <a:pt x="589704" y="798332"/>
                  <a:pt x="397971" y="757410"/>
                </a:cubicBezTo>
                <a:cubicBezTo>
                  <a:pt x="223812" y="740690"/>
                  <a:pt x="-57102" y="575722"/>
                  <a:pt x="0" y="37870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998130137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86" name="Diagrama de flujo: conector 385">
            <a:extLst>
              <a:ext uri="{FF2B5EF4-FFF2-40B4-BE49-F238E27FC236}">
                <a16:creationId xmlns:a16="http://schemas.microsoft.com/office/drawing/2014/main" id="{27CDDC46-BC57-4C4E-88F2-52BC860D2DAF}"/>
              </a:ext>
            </a:extLst>
          </p:cNvPr>
          <p:cNvSpPr/>
          <p:nvPr/>
        </p:nvSpPr>
        <p:spPr>
          <a:xfrm>
            <a:off x="11797186" y="4074720"/>
            <a:ext cx="898554" cy="707524"/>
          </a:xfrm>
          <a:custGeom>
            <a:avLst/>
            <a:gdLst>
              <a:gd name="connsiteX0" fmla="*/ 0 w 898554"/>
              <a:gd name="connsiteY0" fmla="*/ 353762 h 707524"/>
              <a:gd name="connsiteX1" fmla="*/ 449277 w 898554"/>
              <a:gd name="connsiteY1" fmla="*/ 0 h 707524"/>
              <a:gd name="connsiteX2" fmla="*/ 898554 w 898554"/>
              <a:gd name="connsiteY2" fmla="*/ 353762 h 707524"/>
              <a:gd name="connsiteX3" fmla="*/ 449277 w 898554"/>
              <a:gd name="connsiteY3" fmla="*/ 707524 h 707524"/>
              <a:gd name="connsiteX4" fmla="*/ 0 w 898554"/>
              <a:gd name="connsiteY4" fmla="*/ 353762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8554" h="707524" extrusionOk="0">
                <a:moveTo>
                  <a:pt x="0" y="353762"/>
                </a:moveTo>
                <a:cubicBezTo>
                  <a:pt x="14156" y="168406"/>
                  <a:pt x="189449" y="6347"/>
                  <a:pt x="449277" y="0"/>
                </a:cubicBezTo>
                <a:cubicBezTo>
                  <a:pt x="732648" y="32778"/>
                  <a:pt x="911664" y="186468"/>
                  <a:pt x="898554" y="353762"/>
                </a:cubicBezTo>
                <a:cubicBezTo>
                  <a:pt x="917410" y="543988"/>
                  <a:pt x="702573" y="678413"/>
                  <a:pt x="449277" y="707524"/>
                </a:cubicBezTo>
                <a:cubicBezTo>
                  <a:pt x="176100" y="676201"/>
                  <a:pt x="23166" y="504517"/>
                  <a:pt x="0" y="35376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131651389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87" name="Rectángulo 386">
            <a:extLst>
              <a:ext uri="{FF2B5EF4-FFF2-40B4-BE49-F238E27FC236}">
                <a16:creationId xmlns:a16="http://schemas.microsoft.com/office/drawing/2014/main" id="{00F66108-B580-4A9B-BDF6-CFF479649FF7}"/>
              </a:ext>
            </a:extLst>
          </p:cNvPr>
          <p:cNvSpPr/>
          <p:nvPr/>
        </p:nvSpPr>
        <p:spPr>
          <a:xfrm>
            <a:off x="11333680" y="4682662"/>
            <a:ext cx="573723" cy="648068"/>
          </a:xfrm>
          <a:custGeom>
            <a:avLst/>
            <a:gdLst>
              <a:gd name="connsiteX0" fmla="*/ 0 w 573723"/>
              <a:gd name="connsiteY0" fmla="*/ 0 h 648068"/>
              <a:gd name="connsiteX1" fmla="*/ 573723 w 573723"/>
              <a:gd name="connsiteY1" fmla="*/ 0 h 648068"/>
              <a:gd name="connsiteX2" fmla="*/ 573723 w 573723"/>
              <a:gd name="connsiteY2" fmla="*/ 311073 h 648068"/>
              <a:gd name="connsiteX3" fmla="*/ 573723 w 573723"/>
              <a:gd name="connsiteY3" fmla="*/ 648068 h 648068"/>
              <a:gd name="connsiteX4" fmla="*/ 0 w 573723"/>
              <a:gd name="connsiteY4" fmla="*/ 648068 h 648068"/>
              <a:gd name="connsiteX5" fmla="*/ 0 w 573723"/>
              <a:gd name="connsiteY5" fmla="*/ 330515 h 648068"/>
              <a:gd name="connsiteX6" fmla="*/ 0 w 573723"/>
              <a:gd name="connsiteY6" fmla="*/ 0 h 648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3723" h="648068" extrusionOk="0">
                <a:moveTo>
                  <a:pt x="0" y="0"/>
                </a:moveTo>
                <a:cubicBezTo>
                  <a:pt x="264877" y="-20582"/>
                  <a:pt x="334417" y="41008"/>
                  <a:pt x="573723" y="0"/>
                </a:cubicBezTo>
                <a:cubicBezTo>
                  <a:pt x="583468" y="72404"/>
                  <a:pt x="567362" y="183193"/>
                  <a:pt x="573723" y="311073"/>
                </a:cubicBezTo>
                <a:cubicBezTo>
                  <a:pt x="580084" y="438953"/>
                  <a:pt x="558170" y="530370"/>
                  <a:pt x="573723" y="648068"/>
                </a:cubicBezTo>
                <a:cubicBezTo>
                  <a:pt x="339928" y="679583"/>
                  <a:pt x="169870" y="625098"/>
                  <a:pt x="0" y="648068"/>
                </a:cubicBezTo>
                <a:cubicBezTo>
                  <a:pt x="-2538" y="583365"/>
                  <a:pt x="4541" y="411489"/>
                  <a:pt x="0" y="330515"/>
                </a:cubicBezTo>
                <a:cubicBezTo>
                  <a:pt x="-4541" y="249541"/>
                  <a:pt x="3200" y="72047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3739220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88" name="Diagrama de flujo: extraer 387">
            <a:extLst>
              <a:ext uri="{FF2B5EF4-FFF2-40B4-BE49-F238E27FC236}">
                <a16:creationId xmlns:a16="http://schemas.microsoft.com/office/drawing/2014/main" id="{E2DAC62F-3DB5-445B-9654-37F62E71A69E}"/>
              </a:ext>
            </a:extLst>
          </p:cNvPr>
          <p:cNvSpPr/>
          <p:nvPr/>
        </p:nvSpPr>
        <p:spPr>
          <a:xfrm>
            <a:off x="11326205" y="3963641"/>
            <a:ext cx="601137" cy="707524"/>
          </a:xfrm>
          <a:custGeom>
            <a:avLst/>
            <a:gdLst>
              <a:gd name="connsiteX0" fmla="*/ 0 w 601137"/>
              <a:gd name="connsiteY0" fmla="*/ 707524 h 707524"/>
              <a:gd name="connsiteX1" fmla="*/ 144273 w 601137"/>
              <a:gd name="connsiteY1" fmla="*/ 367912 h 707524"/>
              <a:gd name="connsiteX2" fmla="*/ 300568 w 601137"/>
              <a:gd name="connsiteY2" fmla="*/ 0 h 707524"/>
              <a:gd name="connsiteX3" fmla="*/ 453858 w 601137"/>
              <a:gd name="connsiteY3" fmla="*/ 360837 h 707524"/>
              <a:gd name="connsiteX4" fmla="*/ 601137 w 601137"/>
              <a:gd name="connsiteY4" fmla="*/ 707524 h 707524"/>
              <a:gd name="connsiteX5" fmla="*/ 300569 w 601137"/>
              <a:gd name="connsiteY5" fmla="*/ 707524 h 707524"/>
              <a:gd name="connsiteX6" fmla="*/ 0 w 601137"/>
              <a:gd name="connsiteY6" fmla="*/ 707524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1137" h="707524" extrusionOk="0">
                <a:moveTo>
                  <a:pt x="0" y="707524"/>
                </a:moveTo>
                <a:cubicBezTo>
                  <a:pt x="6980" y="605163"/>
                  <a:pt x="147884" y="468929"/>
                  <a:pt x="144273" y="367912"/>
                </a:cubicBezTo>
                <a:cubicBezTo>
                  <a:pt x="140662" y="266895"/>
                  <a:pt x="238504" y="173516"/>
                  <a:pt x="300568" y="0"/>
                </a:cubicBezTo>
                <a:cubicBezTo>
                  <a:pt x="381369" y="139467"/>
                  <a:pt x="354933" y="201392"/>
                  <a:pt x="453858" y="360837"/>
                </a:cubicBezTo>
                <a:cubicBezTo>
                  <a:pt x="552783" y="520282"/>
                  <a:pt x="546053" y="604999"/>
                  <a:pt x="601137" y="707524"/>
                </a:cubicBezTo>
                <a:cubicBezTo>
                  <a:pt x="501852" y="739088"/>
                  <a:pt x="431125" y="680233"/>
                  <a:pt x="300569" y="707524"/>
                </a:cubicBezTo>
                <a:cubicBezTo>
                  <a:pt x="170013" y="734815"/>
                  <a:pt x="100819" y="680764"/>
                  <a:pt x="0" y="70752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51881885">
                  <a:prstGeom prst="flowChartExtra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65" name="Rectángulo 164">
            <a:extLst>
              <a:ext uri="{FF2B5EF4-FFF2-40B4-BE49-F238E27FC236}">
                <a16:creationId xmlns:a16="http://schemas.microsoft.com/office/drawing/2014/main" id="{5A3EE2C8-9763-48C0-8F4E-FD3B5E636201}"/>
              </a:ext>
            </a:extLst>
          </p:cNvPr>
          <p:cNvSpPr/>
          <p:nvPr/>
        </p:nvSpPr>
        <p:spPr>
          <a:xfrm>
            <a:off x="4981414" y="5175578"/>
            <a:ext cx="460968" cy="316851"/>
          </a:xfrm>
          <a:custGeom>
            <a:avLst/>
            <a:gdLst>
              <a:gd name="connsiteX0" fmla="*/ 0 w 460968"/>
              <a:gd name="connsiteY0" fmla="*/ 0 h 316851"/>
              <a:gd name="connsiteX1" fmla="*/ 460968 w 460968"/>
              <a:gd name="connsiteY1" fmla="*/ 0 h 316851"/>
              <a:gd name="connsiteX2" fmla="*/ 460968 w 460968"/>
              <a:gd name="connsiteY2" fmla="*/ 316851 h 316851"/>
              <a:gd name="connsiteX3" fmla="*/ 0 w 460968"/>
              <a:gd name="connsiteY3" fmla="*/ 316851 h 316851"/>
              <a:gd name="connsiteX4" fmla="*/ 0 w 460968"/>
              <a:gd name="connsiteY4" fmla="*/ 0 h 316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0968" h="316851" extrusionOk="0">
                <a:moveTo>
                  <a:pt x="0" y="0"/>
                </a:moveTo>
                <a:cubicBezTo>
                  <a:pt x="126223" y="-38519"/>
                  <a:pt x="336699" y="48217"/>
                  <a:pt x="460968" y="0"/>
                </a:cubicBezTo>
                <a:cubicBezTo>
                  <a:pt x="478763" y="99325"/>
                  <a:pt x="439494" y="172993"/>
                  <a:pt x="460968" y="316851"/>
                </a:cubicBezTo>
                <a:cubicBezTo>
                  <a:pt x="328381" y="364133"/>
                  <a:pt x="106577" y="291315"/>
                  <a:pt x="0" y="316851"/>
                </a:cubicBezTo>
                <a:cubicBezTo>
                  <a:pt x="-20980" y="230104"/>
                  <a:pt x="22437" y="104819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0773395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90" name="Rectángulo 389">
            <a:extLst>
              <a:ext uri="{FF2B5EF4-FFF2-40B4-BE49-F238E27FC236}">
                <a16:creationId xmlns:a16="http://schemas.microsoft.com/office/drawing/2014/main" id="{CCF31FA1-334B-4268-BF15-01E182E33B7E}"/>
              </a:ext>
            </a:extLst>
          </p:cNvPr>
          <p:cNvSpPr/>
          <p:nvPr/>
        </p:nvSpPr>
        <p:spPr>
          <a:xfrm>
            <a:off x="7256519" y="4655758"/>
            <a:ext cx="573723" cy="648068"/>
          </a:xfrm>
          <a:custGeom>
            <a:avLst/>
            <a:gdLst>
              <a:gd name="connsiteX0" fmla="*/ 0 w 573723"/>
              <a:gd name="connsiteY0" fmla="*/ 0 h 648068"/>
              <a:gd name="connsiteX1" fmla="*/ 573723 w 573723"/>
              <a:gd name="connsiteY1" fmla="*/ 0 h 648068"/>
              <a:gd name="connsiteX2" fmla="*/ 573723 w 573723"/>
              <a:gd name="connsiteY2" fmla="*/ 324034 h 648068"/>
              <a:gd name="connsiteX3" fmla="*/ 573723 w 573723"/>
              <a:gd name="connsiteY3" fmla="*/ 648068 h 648068"/>
              <a:gd name="connsiteX4" fmla="*/ 0 w 573723"/>
              <a:gd name="connsiteY4" fmla="*/ 648068 h 648068"/>
              <a:gd name="connsiteX5" fmla="*/ 0 w 573723"/>
              <a:gd name="connsiteY5" fmla="*/ 311073 h 648068"/>
              <a:gd name="connsiteX6" fmla="*/ 0 w 573723"/>
              <a:gd name="connsiteY6" fmla="*/ 0 h 648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3723" h="648068" extrusionOk="0">
                <a:moveTo>
                  <a:pt x="0" y="0"/>
                </a:moveTo>
                <a:cubicBezTo>
                  <a:pt x="158768" y="-10624"/>
                  <a:pt x="390103" y="18197"/>
                  <a:pt x="573723" y="0"/>
                </a:cubicBezTo>
                <a:cubicBezTo>
                  <a:pt x="605786" y="98002"/>
                  <a:pt x="569333" y="252505"/>
                  <a:pt x="573723" y="324034"/>
                </a:cubicBezTo>
                <a:cubicBezTo>
                  <a:pt x="578113" y="395563"/>
                  <a:pt x="568096" y="513683"/>
                  <a:pt x="573723" y="648068"/>
                </a:cubicBezTo>
                <a:cubicBezTo>
                  <a:pt x="453823" y="683179"/>
                  <a:pt x="238253" y="636478"/>
                  <a:pt x="0" y="648068"/>
                </a:cubicBezTo>
                <a:cubicBezTo>
                  <a:pt x="-3214" y="511193"/>
                  <a:pt x="10773" y="477748"/>
                  <a:pt x="0" y="311073"/>
                </a:cubicBezTo>
                <a:cubicBezTo>
                  <a:pt x="-10773" y="144399"/>
                  <a:pt x="25289" y="119059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51712609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91" name="Diagrama de flujo: extraer 390">
            <a:extLst>
              <a:ext uri="{FF2B5EF4-FFF2-40B4-BE49-F238E27FC236}">
                <a16:creationId xmlns:a16="http://schemas.microsoft.com/office/drawing/2014/main" id="{558DB701-AA7A-4FD9-B612-DA8048723A09}"/>
              </a:ext>
            </a:extLst>
          </p:cNvPr>
          <p:cNvSpPr/>
          <p:nvPr/>
        </p:nvSpPr>
        <p:spPr>
          <a:xfrm>
            <a:off x="7249044" y="3936737"/>
            <a:ext cx="601137" cy="707524"/>
          </a:xfrm>
          <a:custGeom>
            <a:avLst/>
            <a:gdLst>
              <a:gd name="connsiteX0" fmla="*/ 0 w 601137"/>
              <a:gd name="connsiteY0" fmla="*/ 707524 h 707524"/>
              <a:gd name="connsiteX1" fmla="*/ 156295 w 601137"/>
              <a:gd name="connsiteY1" fmla="*/ 339612 h 707524"/>
              <a:gd name="connsiteX2" fmla="*/ 300568 w 601137"/>
              <a:gd name="connsiteY2" fmla="*/ 0 h 707524"/>
              <a:gd name="connsiteX3" fmla="*/ 441835 w 601137"/>
              <a:gd name="connsiteY3" fmla="*/ 332536 h 707524"/>
              <a:gd name="connsiteX4" fmla="*/ 601137 w 601137"/>
              <a:gd name="connsiteY4" fmla="*/ 707524 h 707524"/>
              <a:gd name="connsiteX5" fmla="*/ 318603 w 601137"/>
              <a:gd name="connsiteY5" fmla="*/ 707524 h 707524"/>
              <a:gd name="connsiteX6" fmla="*/ 0 w 601137"/>
              <a:gd name="connsiteY6" fmla="*/ 707524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1137" h="707524" extrusionOk="0">
                <a:moveTo>
                  <a:pt x="0" y="707524"/>
                </a:moveTo>
                <a:cubicBezTo>
                  <a:pt x="45158" y="593814"/>
                  <a:pt x="108971" y="471546"/>
                  <a:pt x="156295" y="339612"/>
                </a:cubicBezTo>
                <a:cubicBezTo>
                  <a:pt x="203619" y="207678"/>
                  <a:pt x="302508" y="85622"/>
                  <a:pt x="300568" y="0"/>
                </a:cubicBezTo>
                <a:cubicBezTo>
                  <a:pt x="393947" y="149049"/>
                  <a:pt x="375405" y="220781"/>
                  <a:pt x="441835" y="332536"/>
                </a:cubicBezTo>
                <a:cubicBezTo>
                  <a:pt x="508265" y="444291"/>
                  <a:pt x="542028" y="634639"/>
                  <a:pt x="601137" y="707524"/>
                </a:cubicBezTo>
                <a:cubicBezTo>
                  <a:pt x="517292" y="718168"/>
                  <a:pt x="459169" y="677564"/>
                  <a:pt x="318603" y="707524"/>
                </a:cubicBezTo>
                <a:cubicBezTo>
                  <a:pt x="178037" y="737484"/>
                  <a:pt x="102105" y="698795"/>
                  <a:pt x="0" y="70752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194225290">
                  <a:prstGeom prst="flowChartExtra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92" name="Cilindro 391">
            <a:extLst>
              <a:ext uri="{FF2B5EF4-FFF2-40B4-BE49-F238E27FC236}">
                <a16:creationId xmlns:a16="http://schemas.microsoft.com/office/drawing/2014/main" id="{A3EF2DAA-BC3B-46C0-AC5F-423D5D1A38F5}"/>
              </a:ext>
            </a:extLst>
          </p:cNvPr>
          <p:cNvSpPr/>
          <p:nvPr/>
        </p:nvSpPr>
        <p:spPr>
          <a:xfrm>
            <a:off x="7744343" y="3563344"/>
            <a:ext cx="294499" cy="1764181"/>
          </a:xfrm>
          <a:custGeom>
            <a:avLst/>
            <a:gdLst>
              <a:gd name="connsiteX0" fmla="*/ 0 w 294499"/>
              <a:gd name="connsiteY0" fmla="*/ 36812 h 1764181"/>
              <a:gd name="connsiteX1" fmla="*/ 147250 w 294499"/>
              <a:gd name="connsiteY1" fmla="*/ 73624 h 1764181"/>
              <a:gd name="connsiteX2" fmla="*/ 294500 w 294499"/>
              <a:gd name="connsiteY2" fmla="*/ 36812 h 1764181"/>
              <a:gd name="connsiteX3" fmla="*/ 294499 w 294499"/>
              <a:gd name="connsiteY3" fmla="*/ 1727369 h 1764181"/>
              <a:gd name="connsiteX4" fmla="*/ 147249 w 294499"/>
              <a:gd name="connsiteY4" fmla="*/ 1764181 h 1764181"/>
              <a:gd name="connsiteX5" fmla="*/ -1 w 294499"/>
              <a:gd name="connsiteY5" fmla="*/ 1727369 h 1764181"/>
              <a:gd name="connsiteX6" fmla="*/ 0 w 294499"/>
              <a:gd name="connsiteY6" fmla="*/ 36812 h 1764181"/>
              <a:gd name="connsiteX0" fmla="*/ 0 w 294499"/>
              <a:gd name="connsiteY0" fmla="*/ 36812 h 1764181"/>
              <a:gd name="connsiteX1" fmla="*/ 147250 w 294499"/>
              <a:gd name="connsiteY1" fmla="*/ 0 h 1764181"/>
              <a:gd name="connsiteX2" fmla="*/ 294500 w 294499"/>
              <a:gd name="connsiteY2" fmla="*/ 36812 h 1764181"/>
              <a:gd name="connsiteX3" fmla="*/ 147250 w 294499"/>
              <a:gd name="connsiteY3" fmla="*/ 73624 h 1764181"/>
              <a:gd name="connsiteX4" fmla="*/ 0 w 294499"/>
              <a:gd name="connsiteY4" fmla="*/ 36812 h 1764181"/>
              <a:gd name="connsiteX0" fmla="*/ 294499 w 294499"/>
              <a:gd name="connsiteY0" fmla="*/ 36812 h 1764181"/>
              <a:gd name="connsiteX1" fmla="*/ 147249 w 294499"/>
              <a:gd name="connsiteY1" fmla="*/ 73624 h 1764181"/>
              <a:gd name="connsiteX2" fmla="*/ -1 w 294499"/>
              <a:gd name="connsiteY2" fmla="*/ 36812 h 1764181"/>
              <a:gd name="connsiteX3" fmla="*/ 147249 w 294499"/>
              <a:gd name="connsiteY3" fmla="*/ 0 h 1764181"/>
              <a:gd name="connsiteX4" fmla="*/ 294499 w 294499"/>
              <a:gd name="connsiteY4" fmla="*/ 36812 h 1764181"/>
              <a:gd name="connsiteX5" fmla="*/ 294499 w 294499"/>
              <a:gd name="connsiteY5" fmla="*/ 583425 h 1764181"/>
              <a:gd name="connsiteX6" fmla="*/ 294499 w 294499"/>
              <a:gd name="connsiteY6" fmla="*/ 1180756 h 1764181"/>
              <a:gd name="connsiteX7" fmla="*/ 294499 w 294499"/>
              <a:gd name="connsiteY7" fmla="*/ 1727369 h 1764181"/>
              <a:gd name="connsiteX8" fmla="*/ 147249 w 294499"/>
              <a:gd name="connsiteY8" fmla="*/ 1764181 h 1764181"/>
              <a:gd name="connsiteX9" fmla="*/ -1 w 294499"/>
              <a:gd name="connsiteY9" fmla="*/ 1727369 h 1764181"/>
              <a:gd name="connsiteX10" fmla="*/ 0 w 294499"/>
              <a:gd name="connsiteY10" fmla="*/ 36812 h 1764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4499" h="1764181" stroke="0" extrusionOk="0">
                <a:moveTo>
                  <a:pt x="0" y="36812"/>
                </a:moveTo>
                <a:cubicBezTo>
                  <a:pt x="2897" y="72066"/>
                  <a:pt x="60502" y="66587"/>
                  <a:pt x="147250" y="73624"/>
                </a:cubicBezTo>
                <a:cubicBezTo>
                  <a:pt x="229879" y="74735"/>
                  <a:pt x="289263" y="57521"/>
                  <a:pt x="294500" y="36812"/>
                </a:cubicBezTo>
                <a:cubicBezTo>
                  <a:pt x="295599" y="657560"/>
                  <a:pt x="129661" y="1129349"/>
                  <a:pt x="294499" y="1727369"/>
                </a:cubicBezTo>
                <a:cubicBezTo>
                  <a:pt x="277346" y="1752532"/>
                  <a:pt x="229290" y="1765501"/>
                  <a:pt x="147249" y="1764181"/>
                </a:cubicBezTo>
                <a:cubicBezTo>
                  <a:pt x="63623" y="1766756"/>
                  <a:pt x="-5814" y="1748378"/>
                  <a:pt x="-1" y="1727369"/>
                </a:cubicBezTo>
                <a:cubicBezTo>
                  <a:pt x="26871" y="1166739"/>
                  <a:pt x="-30314" y="722350"/>
                  <a:pt x="0" y="36812"/>
                </a:cubicBezTo>
                <a:close/>
              </a:path>
              <a:path w="294499" h="1764181" fill="lighten" stroke="0" extrusionOk="0">
                <a:moveTo>
                  <a:pt x="0" y="36812"/>
                </a:moveTo>
                <a:cubicBezTo>
                  <a:pt x="-3932" y="7682"/>
                  <a:pt x="72725" y="-3082"/>
                  <a:pt x="147250" y="0"/>
                </a:cubicBezTo>
                <a:cubicBezTo>
                  <a:pt x="232454" y="1598"/>
                  <a:pt x="293345" y="17182"/>
                  <a:pt x="294500" y="36812"/>
                </a:cubicBezTo>
                <a:cubicBezTo>
                  <a:pt x="294615" y="48535"/>
                  <a:pt x="226218" y="79421"/>
                  <a:pt x="147250" y="73624"/>
                </a:cubicBezTo>
                <a:cubicBezTo>
                  <a:pt x="66315" y="76738"/>
                  <a:pt x="-593" y="58999"/>
                  <a:pt x="0" y="36812"/>
                </a:cubicBezTo>
                <a:close/>
              </a:path>
              <a:path w="294499" h="1764181" fill="none" extrusionOk="0">
                <a:moveTo>
                  <a:pt x="294499" y="36812"/>
                </a:moveTo>
                <a:cubicBezTo>
                  <a:pt x="295079" y="53759"/>
                  <a:pt x="231275" y="74929"/>
                  <a:pt x="147249" y="73624"/>
                </a:cubicBezTo>
                <a:cubicBezTo>
                  <a:pt x="62894" y="75507"/>
                  <a:pt x="-2119" y="55381"/>
                  <a:pt x="-1" y="36812"/>
                </a:cubicBezTo>
                <a:cubicBezTo>
                  <a:pt x="-3328" y="11994"/>
                  <a:pt x="85453" y="1592"/>
                  <a:pt x="147249" y="0"/>
                </a:cubicBezTo>
                <a:cubicBezTo>
                  <a:pt x="230524" y="1089"/>
                  <a:pt x="298017" y="20885"/>
                  <a:pt x="294499" y="36812"/>
                </a:cubicBezTo>
                <a:cubicBezTo>
                  <a:pt x="323420" y="309732"/>
                  <a:pt x="262447" y="441841"/>
                  <a:pt x="294499" y="583425"/>
                </a:cubicBezTo>
                <a:cubicBezTo>
                  <a:pt x="326551" y="725009"/>
                  <a:pt x="247605" y="1040485"/>
                  <a:pt x="294499" y="1180756"/>
                </a:cubicBezTo>
                <a:cubicBezTo>
                  <a:pt x="341393" y="1321027"/>
                  <a:pt x="288124" y="1534334"/>
                  <a:pt x="294499" y="1727369"/>
                </a:cubicBezTo>
                <a:cubicBezTo>
                  <a:pt x="294976" y="1738624"/>
                  <a:pt x="239058" y="1769546"/>
                  <a:pt x="147249" y="1764181"/>
                </a:cubicBezTo>
                <a:cubicBezTo>
                  <a:pt x="63672" y="1758794"/>
                  <a:pt x="1516" y="1748963"/>
                  <a:pt x="-1" y="1727369"/>
                </a:cubicBezTo>
                <a:cubicBezTo>
                  <a:pt x="124225" y="1189241"/>
                  <a:pt x="21297" y="592550"/>
                  <a:pt x="0" y="36812"/>
                </a:cubicBezTo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384552473">
                  <a:prstGeom prst="can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93" name="Diagrama de flujo: conector 392">
            <a:extLst>
              <a:ext uri="{FF2B5EF4-FFF2-40B4-BE49-F238E27FC236}">
                <a16:creationId xmlns:a16="http://schemas.microsoft.com/office/drawing/2014/main" id="{D15E43D3-8429-499A-9606-AF90A0B62750}"/>
              </a:ext>
            </a:extLst>
          </p:cNvPr>
          <p:cNvSpPr/>
          <p:nvPr/>
        </p:nvSpPr>
        <p:spPr>
          <a:xfrm>
            <a:off x="6512147" y="4521275"/>
            <a:ext cx="795942" cy="757409"/>
          </a:xfrm>
          <a:custGeom>
            <a:avLst/>
            <a:gdLst>
              <a:gd name="connsiteX0" fmla="*/ 0 w 795942"/>
              <a:gd name="connsiteY0" fmla="*/ 378705 h 757409"/>
              <a:gd name="connsiteX1" fmla="*/ 397971 w 795942"/>
              <a:gd name="connsiteY1" fmla="*/ 0 h 757409"/>
              <a:gd name="connsiteX2" fmla="*/ 795942 w 795942"/>
              <a:gd name="connsiteY2" fmla="*/ 378705 h 757409"/>
              <a:gd name="connsiteX3" fmla="*/ 397971 w 795942"/>
              <a:gd name="connsiteY3" fmla="*/ 757410 h 757409"/>
              <a:gd name="connsiteX4" fmla="*/ 0 w 795942"/>
              <a:gd name="connsiteY4" fmla="*/ 378705 h 75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942" h="757409" extrusionOk="0">
                <a:moveTo>
                  <a:pt x="0" y="378705"/>
                </a:moveTo>
                <a:cubicBezTo>
                  <a:pt x="-6126" y="167643"/>
                  <a:pt x="163535" y="-23032"/>
                  <a:pt x="397971" y="0"/>
                </a:cubicBezTo>
                <a:cubicBezTo>
                  <a:pt x="603908" y="19062"/>
                  <a:pt x="777947" y="160798"/>
                  <a:pt x="795942" y="378705"/>
                </a:cubicBezTo>
                <a:cubicBezTo>
                  <a:pt x="773170" y="571915"/>
                  <a:pt x="578393" y="792667"/>
                  <a:pt x="397971" y="757410"/>
                </a:cubicBezTo>
                <a:cubicBezTo>
                  <a:pt x="144046" y="734446"/>
                  <a:pt x="-22093" y="599707"/>
                  <a:pt x="0" y="37870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91172170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94" name="Diagrama de flujo: conector 393">
            <a:extLst>
              <a:ext uri="{FF2B5EF4-FFF2-40B4-BE49-F238E27FC236}">
                <a16:creationId xmlns:a16="http://schemas.microsoft.com/office/drawing/2014/main" id="{DCB867BF-A344-4A4E-A7B4-732E9658A2D5}"/>
              </a:ext>
            </a:extLst>
          </p:cNvPr>
          <p:cNvSpPr/>
          <p:nvPr/>
        </p:nvSpPr>
        <p:spPr>
          <a:xfrm>
            <a:off x="6554384" y="4047947"/>
            <a:ext cx="771342" cy="707524"/>
          </a:xfrm>
          <a:custGeom>
            <a:avLst/>
            <a:gdLst>
              <a:gd name="connsiteX0" fmla="*/ 0 w 771342"/>
              <a:gd name="connsiteY0" fmla="*/ 353762 h 707524"/>
              <a:gd name="connsiteX1" fmla="*/ 385671 w 771342"/>
              <a:gd name="connsiteY1" fmla="*/ 0 h 707524"/>
              <a:gd name="connsiteX2" fmla="*/ 771342 w 771342"/>
              <a:gd name="connsiteY2" fmla="*/ 353762 h 707524"/>
              <a:gd name="connsiteX3" fmla="*/ 385671 w 771342"/>
              <a:gd name="connsiteY3" fmla="*/ 707524 h 707524"/>
              <a:gd name="connsiteX4" fmla="*/ 0 w 771342"/>
              <a:gd name="connsiteY4" fmla="*/ 353762 h 707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1342" h="707524" extrusionOk="0">
                <a:moveTo>
                  <a:pt x="0" y="353762"/>
                </a:moveTo>
                <a:cubicBezTo>
                  <a:pt x="-13112" y="157559"/>
                  <a:pt x="182206" y="-3735"/>
                  <a:pt x="385671" y="0"/>
                </a:cubicBezTo>
                <a:cubicBezTo>
                  <a:pt x="591773" y="47728"/>
                  <a:pt x="755605" y="116089"/>
                  <a:pt x="771342" y="353762"/>
                </a:cubicBezTo>
                <a:cubicBezTo>
                  <a:pt x="810221" y="599409"/>
                  <a:pt x="602574" y="702049"/>
                  <a:pt x="385671" y="707524"/>
                </a:cubicBezTo>
                <a:cubicBezTo>
                  <a:pt x="207258" y="707277"/>
                  <a:pt x="-17351" y="536914"/>
                  <a:pt x="0" y="35376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553169054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67" name="Conector recto 166">
            <a:extLst>
              <a:ext uri="{FF2B5EF4-FFF2-40B4-BE49-F238E27FC236}">
                <a16:creationId xmlns:a16="http://schemas.microsoft.com/office/drawing/2014/main" id="{A7241F55-6238-4F37-9BEC-869B31A4A56A}"/>
              </a:ext>
            </a:extLst>
          </p:cNvPr>
          <p:cNvCxnSpPr>
            <a:cxnSpLocks/>
            <a:stCxn id="394" idx="7"/>
          </p:cNvCxnSpPr>
          <p:nvPr/>
        </p:nvCxnSpPr>
        <p:spPr>
          <a:xfrm>
            <a:off x="7212766" y="4151561"/>
            <a:ext cx="1046721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onector recto 168">
            <a:extLst>
              <a:ext uri="{FF2B5EF4-FFF2-40B4-BE49-F238E27FC236}">
                <a16:creationId xmlns:a16="http://schemas.microsoft.com/office/drawing/2014/main" id="{C43A1209-ED36-42CE-87BE-DC52CEB9B3E2}"/>
              </a:ext>
            </a:extLst>
          </p:cNvPr>
          <p:cNvCxnSpPr/>
          <p:nvPr/>
        </p:nvCxnSpPr>
        <p:spPr>
          <a:xfrm>
            <a:off x="8259487" y="4149080"/>
            <a:ext cx="0" cy="11296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Conector recto 171">
            <a:extLst>
              <a:ext uri="{FF2B5EF4-FFF2-40B4-BE49-F238E27FC236}">
                <a16:creationId xmlns:a16="http://schemas.microsoft.com/office/drawing/2014/main" id="{819CB7BB-5322-45CF-907C-76D8A95DE474}"/>
              </a:ext>
            </a:extLst>
          </p:cNvPr>
          <p:cNvCxnSpPr/>
          <p:nvPr/>
        </p:nvCxnSpPr>
        <p:spPr>
          <a:xfrm>
            <a:off x="7462564" y="2636911"/>
            <a:ext cx="252028" cy="1259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Conector recto 173">
            <a:extLst>
              <a:ext uri="{FF2B5EF4-FFF2-40B4-BE49-F238E27FC236}">
                <a16:creationId xmlns:a16="http://schemas.microsoft.com/office/drawing/2014/main" id="{6C057365-754D-4A09-ADF1-C70D18058AE9}"/>
              </a:ext>
            </a:extLst>
          </p:cNvPr>
          <p:cNvCxnSpPr/>
          <p:nvPr/>
        </p:nvCxnSpPr>
        <p:spPr>
          <a:xfrm>
            <a:off x="7714592" y="2758808"/>
            <a:ext cx="0" cy="8180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Conector recto 175">
            <a:extLst>
              <a:ext uri="{FF2B5EF4-FFF2-40B4-BE49-F238E27FC236}">
                <a16:creationId xmlns:a16="http://schemas.microsoft.com/office/drawing/2014/main" id="{9681152D-C058-4280-ABE2-23F4B8D8D8B3}"/>
              </a:ext>
            </a:extLst>
          </p:cNvPr>
          <p:cNvCxnSpPr/>
          <p:nvPr/>
        </p:nvCxnSpPr>
        <p:spPr>
          <a:xfrm flipH="1">
            <a:off x="7588578" y="2840617"/>
            <a:ext cx="126014" cy="8432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Conector recto 177">
            <a:extLst>
              <a:ext uri="{FF2B5EF4-FFF2-40B4-BE49-F238E27FC236}">
                <a16:creationId xmlns:a16="http://schemas.microsoft.com/office/drawing/2014/main" id="{BDDDD4A7-2B2D-4850-BF73-0FED49D66E92}"/>
              </a:ext>
            </a:extLst>
          </p:cNvPr>
          <p:cNvCxnSpPr/>
          <p:nvPr/>
        </p:nvCxnSpPr>
        <p:spPr>
          <a:xfrm>
            <a:off x="7588578" y="2921263"/>
            <a:ext cx="0" cy="12893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Conector recto 179">
            <a:extLst>
              <a:ext uri="{FF2B5EF4-FFF2-40B4-BE49-F238E27FC236}">
                <a16:creationId xmlns:a16="http://schemas.microsoft.com/office/drawing/2014/main" id="{141F3796-13F7-4A94-8E8F-A84A2D303204}"/>
              </a:ext>
            </a:extLst>
          </p:cNvPr>
          <p:cNvCxnSpPr/>
          <p:nvPr/>
        </p:nvCxnSpPr>
        <p:spPr>
          <a:xfrm>
            <a:off x="7072400" y="2758808"/>
            <a:ext cx="516178" cy="166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Conector recto 181">
            <a:extLst>
              <a:ext uri="{FF2B5EF4-FFF2-40B4-BE49-F238E27FC236}">
                <a16:creationId xmlns:a16="http://schemas.microsoft.com/office/drawing/2014/main" id="{E7007F32-F426-4356-93C6-84DFA246E31C}"/>
              </a:ext>
            </a:extLst>
          </p:cNvPr>
          <p:cNvCxnSpPr>
            <a:endCxn id="394" idx="7"/>
          </p:cNvCxnSpPr>
          <p:nvPr/>
        </p:nvCxnSpPr>
        <p:spPr>
          <a:xfrm flipH="1">
            <a:off x="7212766" y="2831116"/>
            <a:ext cx="58624" cy="132044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Conector recto 183">
            <a:extLst>
              <a:ext uri="{FF2B5EF4-FFF2-40B4-BE49-F238E27FC236}">
                <a16:creationId xmlns:a16="http://schemas.microsoft.com/office/drawing/2014/main" id="{B8A1CE08-26EC-4F81-9446-D214086F977B}"/>
              </a:ext>
            </a:extLst>
          </p:cNvPr>
          <p:cNvCxnSpPr/>
          <p:nvPr/>
        </p:nvCxnSpPr>
        <p:spPr>
          <a:xfrm>
            <a:off x="7581588" y="3847361"/>
            <a:ext cx="3790288" cy="2772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Conector recto 186">
            <a:extLst>
              <a:ext uri="{FF2B5EF4-FFF2-40B4-BE49-F238E27FC236}">
                <a16:creationId xmlns:a16="http://schemas.microsoft.com/office/drawing/2014/main" id="{5170F4B2-DA60-40B8-957D-AA5421DD188E}"/>
              </a:ext>
            </a:extLst>
          </p:cNvPr>
          <p:cNvCxnSpPr>
            <a:cxnSpLocks/>
          </p:cNvCxnSpPr>
          <p:nvPr/>
        </p:nvCxnSpPr>
        <p:spPr>
          <a:xfrm>
            <a:off x="11257371" y="2699870"/>
            <a:ext cx="93625" cy="116811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Conector recto 188">
            <a:extLst>
              <a:ext uri="{FF2B5EF4-FFF2-40B4-BE49-F238E27FC236}">
                <a16:creationId xmlns:a16="http://schemas.microsoft.com/office/drawing/2014/main" id="{6A8E6935-7615-4720-B224-F69245DBB0A5}"/>
              </a:ext>
            </a:extLst>
          </p:cNvPr>
          <p:cNvCxnSpPr/>
          <p:nvPr/>
        </p:nvCxnSpPr>
        <p:spPr>
          <a:xfrm flipH="1">
            <a:off x="11587192" y="2528900"/>
            <a:ext cx="142439" cy="114712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Conector recto 190">
            <a:extLst>
              <a:ext uri="{FF2B5EF4-FFF2-40B4-BE49-F238E27FC236}">
                <a16:creationId xmlns:a16="http://schemas.microsoft.com/office/drawing/2014/main" id="{2FBFD7FC-00CF-4699-BD81-B8FB49146ED3}"/>
              </a:ext>
            </a:extLst>
          </p:cNvPr>
          <p:cNvCxnSpPr/>
          <p:nvPr/>
        </p:nvCxnSpPr>
        <p:spPr>
          <a:xfrm>
            <a:off x="11581621" y="3683392"/>
            <a:ext cx="38920" cy="6340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Conector recto 395">
            <a:extLst>
              <a:ext uri="{FF2B5EF4-FFF2-40B4-BE49-F238E27FC236}">
                <a16:creationId xmlns:a16="http://schemas.microsoft.com/office/drawing/2014/main" id="{2263D4A3-79FB-4B14-9F37-EC1F55503603}"/>
              </a:ext>
            </a:extLst>
          </p:cNvPr>
          <p:cNvCxnSpPr/>
          <p:nvPr/>
        </p:nvCxnSpPr>
        <p:spPr>
          <a:xfrm flipH="1">
            <a:off x="10049580" y="4149080"/>
            <a:ext cx="1891472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Conector recto 397">
            <a:extLst>
              <a:ext uri="{FF2B5EF4-FFF2-40B4-BE49-F238E27FC236}">
                <a16:creationId xmlns:a16="http://schemas.microsoft.com/office/drawing/2014/main" id="{81380179-639F-498E-A171-3068CED99BB0}"/>
              </a:ext>
            </a:extLst>
          </p:cNvPr>
          <p:cNvCxnSpPr/>
          <p:nvPr/>
        </p:nvCxnSpPr>
        <p:spPr>
          <a:xfrm>
            <a:off x="10054852" y="4149080"/>
            <a:ext cx="0" cy="12165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Conector recto 399">
            <a:extLst>
              <a:ext uri="{FF2B5EF4-FFF2-40B4-BE49-F238E27FC236}">
                <a16:creationId xmlns:a16="http://schemas.microsoft.com/office/drawing/2014/main" id="{4475E29F-7D7A-41B6-81D1-4A34A6484E13}"/>
              </a:ext>
            </a:extLst>
          </p:cNvPr>
          <p:cNvCxnSpPr/>
          <p:nvPr/>
        </p:nvCxnSpPr>
        <p:spPr>
          <a:xfrm flipH="1">
            <a:off x="11244964" y="2528900"/>
            <a:ext cx="356117" cy="17097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3" name="Diagrama de flujo: conector 402">
            <a:extLst>
              <a:ext uri="{FF2B5EF4-FFF2-40B4-BE49-F238E27FC236}">
                <a16:creationId xmlns:a16="http://schemas.microsoft.com/office/drawing/2014/main" id="{4E7CA9E0-66E8-4C8F-864F-3FE8B8581307}"/>
              </a:ext>
            </a:extLst>
          </p:cNvPr>
          <p:cNvSpPr/>
          <p:nvPr/>
        </p:nvSpPr>
        <p:spPr>
          <a:xfrm>
            <a:off x="10553868" y="1525498"/>
            <a:ext cx="450048" cy="736693"/>
          </a:xfrm>
          <a:custGeom>
            <a:avLst/>
            <a:gdLst>
              <a:gd name="connsiteX0" fmla="*/ 0 w 450048"/>
              <a:gd name="connsiteY0" fmla="*/ 368347 h 736693"/>
              <a:gd name="connsiteX1" fmla="*/ 225024 w 450048"/>
              <a:gd name="connsiteY1" fmla="*/ 0 h 736693"/>
              <a:gd name="connsiteX2" fmla="*/ 450048 w 450048"/>
              <a:gd name="connsiteY2" fmla="*/ 368347 h 736693"/>
              <a:gd name="connsiteX3" fmla="*/ 225024 w 450048"/>
              <a:gd name="connsiteY3" fmla="*/ 736694 h 736693"/>
              <a:gd name="connsiteX4" fmla="*/ 0 w 450048"/>
              <a:gd name="connsiteY4" fmla="*/ 368347 h 73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0048" h="736693" extrusionOk="0">
                <a:moveTo>
                  <a:pt x="0" y="368347"/>
                </a:moveTo>
                <a:cubicBezTo>
                  <a:pt x="-6975" y="161481"/>
                  <a:pt x="111872" y="-21155"/>
                  <a:pt x="225024" y="0"/>
                </a:cubicBezTo>
                <a:cubicBezTo>
                  <a:pt x="358246" y="806"/>
                  <a:pt x="449701" y="191292"/>
                  <a:pt x="450048" y="368347"/>
                </a:cubicBezTo>
                <a:cubicBezTo>
                  <a:pt x="453364" y="574998"/>
                  <a:pt x="371663" y="719991"/>
                  <a:pt x="225024" y="736694"/>
                </a:cubicBezTo>
                <a:cubicBezTo>
                  <a:pt x="113921" y="730305"/>
                  <a:pt x="14859" y="528760"/>
                  <a:pt x="0" y="36834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489491166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405" name="Conector recto 404">
            <a:extLst>
              <a:ext uri="{FF2B5EF4-FFF2-40B4-BE49-F238E27FC236}">
                <a16:creationId xmlns:a16="http://schemas.microsoft.com/office/drawing/2014/main" id="{3B95FD8D-616D-40DD-B856-6343B313190D}"/>
              </a:ext>
            </a:extLst>
          </p:cNvPr>
          <p:cNvCxnSpPr/>
          <p:nvPr/>
        </p:nvCxnSpPr>
        <p:spPr>
          <a:xfrm>
            <a:off x="8478758" y="1823541"/>
            <a:ext cx="230013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Conector recto 406">
            <a:extLst>
              <a:ext uri="{FF2B5EF4-FFF2-40B4-BE49-F238E27FC236}">
                <a16:creationId xmlns:a16="http://schemas.microsoft.com/office/drawing/2014/main" id="{0B8F0E06-11AC-4ECC-B184-412B06F8F2C9}"/>
              </a:ext>
            </a:extLst>
          </p:cNvPr>
          <p:cNvCxnSpPr/>
          <p:nvPr/>
        </p:nvCxnSpPr>
        <p:spPr>
          <a:xfrm>
            <a:off x="8326660" y="2065434"/>
            <a:ext cx="2452232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Conector recto 408">
            <a:extLst>
              <a:ext uri="{FF2B5EF4-FFF2-40B4-BE49-F238E27FC236}">
                <a16:creationId xmlns:a16="http://schemas.microsoft.com/office/drawing/2014/main" id="{0D2E2657-3085-40A5-A6BF-1B19CAFB2574}"/>
              </a:ext>
            </a:extLst>
          </p:cNvPr>
          <p:cNvCxnSpPr/>
          <p:nvPr/>
        </p:nvCxnSpPr>
        <p:spPr>
          <a:xfrm>
            <a:off x="8293073" y="2276872"/>
            <a:ext cx="2485819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Conector recto 410">
            <a:extLst>
              <a:ext uri="{FF2B5EF4-FFF2-40B4-BE49-F238E27FC236}">
                <a16:creationId xmlns:a16="http://schemas.microsoft.com/office/drawing/2014/main" id="{BA44C692-10DC-4109-BA09-3859F36B406E}"/>
              </a:ext>
            </a:extLst>
          </p:cNvPr>
          <p:cNvCxnSpPr/>
          <p:nvPr/>
        </p:nvCxnSpPr>
        <p:spPr>
          <a:xfrm flipV="1">
            <a:off x="8326660" y="2528900"/>
            <a:ext cx="2808312" cy="4517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Conector recto 412">
            <a:extLst>
              <a:ext uri="{FF2B5EF4-FFF2-40B4-BE49-F238E27FC236}">
                <a16:creationId xmlns:a16="http://schemas.microsoft.com/office/drawing/2014/main" id="{06474669-A911-4258-A2E3-BDD315506182}"/>
              </a:ext>
            </a:extLst>
          </p:cNvPr>
          <p:cNvCxnSpPr>
            <a:cxnSpLocks/>
          </p:cNvCxnSpPr>
          <p:nvPr/>
        </p:nvCxnSpPr>
        <p:spPr>
          <a:xfrm>
            <a:off x="7712612" y="2774364"/>
            <a:ext cx="3560288" cy="4160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Conector recto 192">
            <a:extLst>
              <a:ext uri="{FF2B5EF4-FFF2-40B4-BE49-F238E27FC236}">
                <a16:creationId xmlns:a16="http://schemas.microsoft.com/office/drawing/2014/main" id="{44D29F99-CD20-4FCE-B522-11D964286C86}"/>
              </a:ext>
            </a:extLst>
          </p:cNvPr>
          <p:cNvCxnSpPr>
            <a:cxnSpLocks/>
          </p:cNvCxnSpPr>
          <p:nvPr/>
        </p:nvCxnSpPr>
        <p:spPr>
          <a:xfrm>
            <a:off x="7588578" y="3010639"/>
            <a:ext cx="3691146" cy="4305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Conector recto 196">
            <a:extLst>
              <a:ext uri="{FF2B5EF4-FFF2-40B4-BE49-F238E27FC236}">
                <a16:creationId xmlns:a16="http://schemas.microsoft.com/office/drawing/2014/main" id="{1DFC8B83-0593-4104-A926-B5F62AD459DD}"/>
              </a:ext>
            </a:extLst>
          </p:cNvPr>
          <p:cNvCxnSpPr/>
          <p:nvPr/>
        </p:nvCxnSpPr>
        <p:spPr>
          <a:xfrm>
            <a:off x="7588578" y="3248980"/>
            <a:ext cx="3710421" cy="3177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Conector recto 198">
            <a:extLst>
              <a:ext uri="{FF2B5EF4-FFF2-40B4-BE49-F238E27FC236}">
                <a16:creationId xmlns:a16="http://schemas.microsoft.com/office/drawing/2014/main" id="{FFB8EE26-63D1-4DEB-8686-AFF1EC8DBF60}"/>
              </a:ext>
            </a:extLst>
          </p:cNvPr>
          <p:cNvCxnSpPr/>
          <p:nvPr/>
        </p:nvCxnSpPr>
        <p:spPr>
          <a:xfrm>
            <a:off x="7588578" y="3470551"/>
            <a:ext cx="3730594" cy="5701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Conector recto 200">
            <a:extLst>
              <a:ext uri="{FF2B5EF4-FFF2-40B4-BE49-F238E27FC236}">
                <a16:creationId xmlns:a16="http://schemas.microsoft.com/office/drawing/2014/main" id="{E0343090-EDCF-4DD6-B79A-62EECF6400AE}"/>
              </a:ext>
            </a:extLst>
          </p:cNvPr>
          <p:cNvCxnSpPr>
            <a:cxnSpLocks/>
          </p:cNvCxnSpPr>
          <p:nvPr/>
        </p:nvCxnSpPr>
        <p:spPr>
          <a:xfrm>
            <a:off x="7595569" y="3709304"/>
            <a:ext cx="3738111" cy="1990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Elipse 202">
            <a:extLst>
              <a:ext uri="{FF2B5EF4-FFF2-40B4-BE49-F238E27FC236}">
                <a16:creationId xmlns:a16="http://schemas.microsoft.com/office/drawing/2014/main" id="{0CD0CE83-E3A6-4BEC-B27B-9FEC4337DC71}"/>
              </a:ext>
            </a:extLst>
          </p:cNvPr>
          <p:cNvSpPr/>
          <p:nvPr/>
        </p:nvSpPr>
        <p:spPr>
          <a:xfrm>
            <a:off x="11024831" y="3559443"/>
            <a:ext cx="282706" cy="315177"/>
          </a:xfrm>
          <a:custGeom>
            <a:avLst/>
            <a:gdLst>
              <a:gd name="connsiteX0" fmla="*/ 0 w 282706"/>
              <a:gd name="connsiteY0" fmla="*/ 157589 h 315177"/>
              <a:gd name="connsiteX1" fmla="*/ 141353 w 282706"/>
              <a:gd name="connsiteY1" fmla="*/ 0 h 315177"/>
              <a:gd name="connsiteX2" fmla="*/ 282706 w 282706"/>
              <a:gd name="connsiteY2" fmla="*/ 157589 h 315177"/>
              <a:gd name="connsiteX3" fmla="*/ 141353 w 282706"/>
              <a:gd name="connsiteY3" fmla="*/ 315178 h 315177"/>
              <a:gd name="connsiteX4" fmla="*/ 0 w 282706"/>
              <a:gd name="connsiteY4" fmla="*/ 157589 h 315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2706" h="315177" extrusionOk="0">
                <a:moveTo>
                  <a:pt x="0" y="157589"/>
                </a:moveTo>
                <a:cubicBezTo>
                  <a:pt x="-2567" y="83765"/>
                  <a:pt x="74718" y="-5562"/>
                  <a:pt x="141353" y="0"/>
                </a:cubicBezTo>
                <a:cubicBezTo>
                  <a:pt x="200306" y="-14615"/>
                  <a:pt x="281608" y="74535"/>
                  <a:pt x="282706" y="157589"/>
                </a:cubicBezTo>
                <a:cubicBezTo>
                  <a:pt x="290670" y="224480"/>
                  <a:pt x="217358" y="305574"/>
                  <a:pt x="141353" y="315178"/>
                </a:cubicBezTo>
                <a:cubicBezTo>
                  <a:pt x="82302" y="328698"/>
                  <a:pt x="9248" y="250309"/>
                  <a:pt x="0" y="157589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3671744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18" name="Elipse 417">
            <a:extLst>
              <a:ext uri="{FF2B5EF4-FFF2-40B4-BE49-F238E27FC236}">
                <a16:creationId xmlns:a16="http://schemas.microsoft.com/office/drawing/2014/main" id="{47C08F47-4510-4FB6-A78E-0D52DBE40228}"/>
              </a:ext>
            </a:extLst>
          </p:cNvPr>
          <p:cNvSpPr/>
          <p:nvPr/>
        </p:nvSpPr>
        <p:spPr>
          <a:xfrm>
            <a:off x="8335927" y="3869266"/>
            <a:ext cx="428587" cy="617021"/>
          </a:xfrm>
          <a:custGeom>
            <a:avLst/>
            <a:gdLst>
              <a:gd name="connsiteX0" fmla="*/ 0 w 428587"/>
              <a:gd name="connsiteY0" fmla="*/ 308511 h 617021"/>
              <a:gd name="connsiteX1" fmla="*/ 214294 w 428587"/>
              <a:gd name="connsiteY1" fmla="*/ 0 h 617021"/>
              <a:gd name="connsiteX2" fmla="*/ 428588 w 428587"/>
              <a:gd name="connsiteY2" fmla="*/ 308511 h 617021"/>
              <a:gd name="connsiteX3" fmla="*/ 214294 w 428587"/>
              <a:gd name="connsiteY3" fmla="*/ 617022 h 617021"/>
              <a:gd name="connsiteX4" fmla="*/ 0 w 428587"/>
              <a:gd name="connsiteY4" fmla="*/ 308511 h 617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8587" h="617021" extrusionOk="0">
                <a:moveTo>
                  <a:pt x="0" y="308511"/>
                </a:moveTo>
                <a:cubicBezTo>
                  <a:pt x="-30108" y="153951"/>
                  <a:pt x="91602" y="10850"/>
                  <a:pt x="214294" y="0"/>
                </a:cubicBezTo>
                <a:cubicBezTo>
                  <a:pt x="306763" y="-14400"/>
                  <a:pt x="422205" y="95409"/>
                  <a:pt x="428588" y="308511"/>
                </a:cubicBezTo>
                <a:cubicBezTo>
                  <a:pt x="424185" y="492332"/>
                  <a:pt x="311790" y="617148"/>
                  <a:pt x="214294" y="617022"/>
                </a:cubicBezTo>
                <a:cubicBezTo>
                  <a:pt x="85152" y="643777"/>
                  <a:pt x="-11831" y="527570"/>
                  <a:pt x="0" y="3085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355576025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04" name="Rectángulo: esquinas redondeadas 203">
            <a:extLst>
              <a:ext uri="{FF2B5EF4-FFF2-40B4-BE49-F238E27FC236}">
                <a16:creationId xmlns:a16="http://schemas.microsoft.com/office/drawing/2014/main" id="{6E39F540-ECE1-4E49-BB14-7770095C1678}"/>
              </a:ext>
            </a:extLst>
          </p:cNvPr>
          <p:cNvSpPr/>
          <p:nvPr/>
        </p:nvSpPr>
        <p:spPr>
          <a:xfrm>
            <a:off x="9017159" y="2876770"/>
            <a:ext cx="940757" cy="2510638"/>
          </a:xfrm>
          <a:custGeom>
            <a:avLst/>
            <a:gdLst>
              <a:gd name="connsiteX0" fmla="*/ 0 w 940757"/>
              <a:gd name="connsiteY0" fmla="*/ 156796 h 2510638"/>
              <a:gd name="connsiteX1" fmla="*/ 156796 w 940757"/>
              <a:gd name="connsiteY1" fmla="*/ 0 h 2510638"/>
              <a:gd name="connsiteX2" fmla="*/ 476650 w 940757"/>
              <a:gd name="connsiteY2" fmla="*/ 0 h 2510638"/>
              <a:gd name="connsiteX3" fmla="*/ 783961 w 940757"/>
              <a:gd name="connsiteY3" fmla="*/ 0 h 2510638"/>
              <a:gd name="connsiteX4" fmla="*/ 940757 w 940757"/>
              <a:gd name="connsiteY4" fmla="*/ 156796 h 2510638"/>
              <a:gd name="connsiteX5" fmla="*/ 940757 w 940757"/>
              <a:gd name="connsiteY5" fmla="*/ 640146 h 2510638"/>
              <a:gd name="connsiteX6" fmla="*/ 940757 w 940757"/>
              <a:gd name="connsiteY6" fmla="*/ 1145467 h 2510638"/>
              <a:gd name="connsiteX7" fmla="*/ 940757 w 940757"/>
              <a:gd name="connsiteY7" fmla="*/ 1738669 h 2510638"/>
              <a:gd name="connsiteX8" fmla="*/ 940757 w 940757"/>
              <a:gd name="connsiteY8" fmla="*/ 2353842 h 2510638"/>
              <a:gd name="connsiteX9" fmla="*/ 783961 w 940757"/>
              <a:gd name="connsiteY9" fmla="*/ 2510638 h 2510638"/>
              <a:gd name="connsiteX10" fmla="*/ 464107 w 940757"/>
              <a:gd name="connsiteY10" fmla="*/ 2510638 h 2510638"/>
              <a:gd name="connsiteX11" fmla="*/ 156796 w 940757"/>
              <a:gd name="connsiteY11" fmla="*/ 2510638 h 2510638"/>
              <a:gd name="connsiteX12" fmla="*/ 0 w 940757"/>
              <a:gd name="connsiteY12" fmla="*/ 2353842 h 2510638"/>
              <a:gd name="connsiteX13" fmla="*/ 0 w 940757"/>
              <a:gd name="connsiteY13" fmla="*/ 1826551 h 2510638"/>
              <a:gd name="connsiteX14" fmla="*/ 0 w 940757"/>
              <a:gd name="connsiteY14" fmla="*/ 1255319 h 2510638"/>
              <a:gd name="connsiteX15" fmla="*/ 0 w 940757"/>
              <a:gd name="connsiteY15" fmla="*/ 662117 h 2510638"/>
              <a:gd name="connsiteX16" fmla="*/ 0 w 940757"/>
              <a:gd name="connsiteY16" fmla="*/ 156796 h 2510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40757" h="2510638" extrusionOk="0">
                <a:moveTo>
                  <a:pt x="0" y="156796"/>
                </a:moveTo>
                <a:cubicBezTo>
                  <a:pt x="2438" y="70122"/>
                  <a:pt x="51231" y="14683"/>
                  <a:pt x="156796" y="0"/>
                </a:cubicBezTo>
                <a:cubicBezTo>
                  <a:pt x="233139" y="-12467"/>
                  <a:pt x="332584" y="14025"/>
                  <a:pt x="476650" y="0"/>
                </a:cubicBezTo>
                <a:cubicBezTo>
                  <a:pt x="620716" y="-14025"/>
                  <a:pt x="632226" y="26026"/>
                  <a:pt x="783961" y="0"/>
                </a:cubicBezTo>
                <a:cubicBezTo>
                  <a:pt x="858437" y="727"/>
                  <a:pt x="944906" y="82096"/>
                  <a:pt x="940757" y="156796"/>
                </a:cubicBezTo>
                <a:cubicBezTo>
                  <a:pt x="969204" y="391599"/>
                  <a:pt x="934142" y="402214"/>
                  <a:pt x="940757" y="640146"/>
                </a:cubicBezTo>
                <a:cubicBezTo>
                  <a:pt x="947372" y="878078"/>
                  <a:pt x="935023" y="911055"/>
                  <a:pt x="940757" y="1145467"/>
                </a:cubicBezTo>
                <a:cubicBezTo>
                  <a:pt x="946491" y="1379879"/>
                  <a:pt x="905517" y="1579111"/>
                  <a:pt x="940757" y="1738669"/>
                </a:cubicBezTo>
                <a:cubicBezTo>
                  <a:pt x="975997" y="1898227"/>
                  <a:pt x="910083" y="2074341"/>
                  <a:pt x="940757" y="2353842"/>
                </a:cubicBezTo>
                <a:cubicBezTo>
                  <a:pt x="939595" y="2437803"/>
                  <a:pt x="876913" y="2505367"/>
                  <a:pt x="783961" y="2510638"/>
                </a:cubicBezTo>
                <a:cubicBezTo>
                  <a:pt x="674189" y="2548333"/>
                  <a:pt x="547258" y="2509797"/>
                  <a:pt x="464107" y="2510638"/>
                </a:cubicBezTo>
                <a:cubicBezTo>
                  <a:pt x="380956" y="2511479"/>
                  <a:pt x="262256" y="2505696"/>
                  <a:pt x="156796" y="2510638"/>
                </a:cubicBezTo>
                <a:cubicBezTo>
                  <a:pt x="52897" y="2525291"/>
                  <a:pt x="-1313" y="2426811"/>
                  <a:pt x="0" y="2353842"/>
                </a:cubicBezTo>
                <a:cubicBezTo>
                  <a:pt x="-54989" y="2162597"/>
                  <a:pt x="32818" y="2034262"/>
                  <a:pt x="0" y="1826551"/>
                </a:cubicBezTo>
                <a:cubicBezTo>
                  <a:pt x="-32818" y="1618840"/>
                  <a:pt x="3216" y="1416438"/>
                  <a:pt x="0" y="1255319"/>
                </a:cubicBezTo>
                <a:cubicBezTo>
                  <a:pt x="-3216" y="1094200"/>
                  <a:pt x="12185" y="852865"/>
                  <a:pt x="0" y="662117"/>
                </a:cubicBezTo>
                <a:cubicBezTo>
                  <a:pt x="-12185" y="471369"/>
                  <a:pt x="8727" y="359252"/>
                  <a:pt x="0" y="1567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339527458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19" name="Elipse 418">
            <a:extLst>
              <a:ext uri="{FF2B5EF4-FFF2-40B4-BE49-F238E27FC236}">
                <a16:creationId xmlns:a16="http://schemas.microsoft.com/office/drawing/2014/main" id="{70348893-4CBD-4E7B-8114-4735E2D63EBD}"/>
              </a:ext>
            </a:extLst>
          </p:cNvPr>
          <p:cNvSpPr/>
          <p:nvPr/>
        </p:nvSpPr>
        <p:spPr>
          <a:xfrm rot="390858">
            <a:off x="9334954" y="2407556"/>
            <a:ext cx="428587" cy="617021"/>
          </a:xfrm>
          <a:custGeom>
            <a:avLst/>
            <a:gdLst>
              <a:gd name="connsiteX0" fmla="*/ 0 w 428587"/>
              <a:gd name="connsiteY0" fmla="*/ 308511 h 617021"/>
              <a:gd name="connsiteX1" fmla="*/ 214294 w 428587"/>
              <a:gd name="connsiteY1" fmla="*/ 0 h 617021"/>
              <a:gd name="connsiteX2" fmla="*/ 428588 w 428587"/>
              <a:gd name="connsiteY2" fmla="*/ 308511 h 617021"/>
              <a:gd name="connsiteX3" fmla="*/ 214294 w 428587"/>
              <a:gd name="connsiteY3" fmla="*/ 617022 h 617021"/>
              <a:gd name="connsiteX4" fmla="*/ 0 w 428587"/>
              <a:gd name="connsiteY4" fmla="*/ 308511 h 617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8587" h="617021" extrusionOk="0">
                <a:moveTo>
                  <a:pt x="0" y="308511"/>
                </a:moveTo>
                <a:cubicBezTo>
                  <a:pt x="6607" y="152207"/>
                  <a:pt x="67768" y="8031"/>
                  <a:pt x="214294" y="0"/>
                </a:cubicBezTo>
                <a:cubicBezTo>
                  <a:pt x="310176" y="43303"/>
                  <a:pt x="457336" y="159639"/>
                  <a:pt x="428588" y="308511"/>
                </a:cubicBezTo>
                <a:cubicBezTo>
                  <a:pt x="440549" y="465533"/>
                  <a:pt x="341073" y="638633"/>
                  <a:pt x="214294" y="617022"/>
                </a:cubicBezTo>
                <a:cubicBezTo>
                  <a:pt x="117774" y="633628"/>
                  <a:pt x="-996" y="447054"/>
                  <a:pt x="0" y="3085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894549680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05" name="Rectángulo: esquinas redondeadas 204">
            <a:extLst>
              <a:ext uri="{FF2B5EF4-FFF2-40B4-BE49-F238E27FC236}">
                <a16:creationId xmlns:a16="http://schemas.microsoft.com/office/drawing/2014/main" id="{3B7B1F09-C75B-4DAA-B3C2-EE4E7DFB4BD4}"/>
              </a:ext>
            </a:extLst>
          </p:cNvPr>
          <p:cNvSpPr/>
          <p:nvPr/>
        </p:nvSpPr>
        <p:spPr>
          <a:xfrm rot="1643799">
            <a:off x="10089501" y="3608074"/>
            <a:ext cx="1070328" cy="1125215"/>
          </a:xfrm>
          <a:custGeom>
            <a:avLst/>
            <a:gdLst>
              <a:gd name="connsiteX0" fmla="*/ 0 w 1070328"/>
              <a:gd name="connsiteY0" fmla="*/ 178392 h 1125215"/>
              <a:gd name="connsiteX1" fmla="*/ 178392 w 1070328"/>
              <a:gd name="connsiteY1" fmla="*/ 0 h 1125215"/>
              <a:gd name="connsiteX2" fmla="*/ 542299 w 1070328"/>
              <a:gd name="connsiteY2" fmla="*/ 0 h 1125215"/>
              <a:gd name="connsiteX3" fmla="*/ 891936 w 1070328"/>
              <a:gd name="connsiteY3" fmla="*/ 0 h 1125215"/>
              <a:gd name="connsiteX4" fmla="*/ 1070328 w 1070328"/>
              <a:gd name="connsiteY4" fmla="*/ 178392 h 1125215"/>
              <a:gd name="connsiteX5" fmla="*/ 1070328 w 1070328"/>
              <a:gd name="connsiteY5" fmla="*/ 539555 h 1125215"/>
              <a:gd name="connsiteX6" fmla="*/ 1070328 w 1070328"/>
              <a:gd name="connsiteY6" fmla="*/ 946823 h 1125215"/>
              <a:gd name="connsiteX7" fmla="*/ 891936 w 1070328"/>
              <a:gd name="connsiteY7" fmla="*/ 1125215 h 1125215"/>
              <a:gd name="connsiteX8" fmla="*/ 535164 w 1070328"/>
              <a:gd name="connsiteY8" fmla="*/ 1125215 h 1125215"/>
              <a:gd name="connsiteX9" fmla="*/ 178392 w 1070328"/>
              <a:gd name="connsiteY9" fmla="*/ 1125215 h 1125215"/>
              <a:gd name="connsiteX10" fmla="*/ 0 w 1070328"/>
              <a:gd name="connsiteY10" fmla="*/ 946823 h 1125215"/>
              <a:gd name="connsiteX11" fmla="*/ 0 w 1070328"/>
              <a:gd name="connsiteY11" fmla="*/ 562608 h 1125215"/>
              <a:gd name="connsiteX12" fmla="*/ 0 w 1070328"/>
              <a:gd name="connsiteY12" fmla="*/ 178392 h 112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70328" h="1125215" extrusionOk="0">
                <a:moveTo>
                  <a:pt x="0" y="178392"/>
                </a:moveTo>
                <a:cubicBezTo>
                  <a:pt x="-16729" y="84949"/>
                  <a:pt x="84042" y="-23680"/>
                  <a:pt x="178392" y="0"/>
                </a:cubicBezTo>
                <a:cubicBezTo>
                  <a:pt x="345268" y="-17884"/>
                  <a:pt x="458553" y="37032"/>
                  <a:pt x="542299" y="0"/>
                </a:cubicBezTo>
                <a:cubicBezTo>
                  <a:pt x="626045" y="-37032"/>
                  <a:pt x="805885" y="22541"/>
                  <a:pt x="891936" y="0"/>
                </a:cubicBezTo>
                <a:cubicBezTo>
                  <a:pt x="997005" y="4763"/>
                  <a:pt x="1042207" y="83459"/>
                  <a:pt x="1070328" y="178392"/>
                </a:cubicBezTo>
                <a:cubicBezTo>
                  <a:pt x="1108904" y="310853"/>
                  <a:pt x="1028835" y="392762"/>
                  <a:pt x="1070328" y="539555"/>
                </a:cubicBezTo>
                <a:cubicBezTo>
                  <a:pt x="1111821" y="686348"/>
                  <a:pt x="1054313" y="788082"/>
                  <a:pt x="1070328" y="946823"/>
                </a:cubicBezTo>
                <a:cubicBezTo>
                  <a:pt x="1062985" y="1041281"/>
                  <a:pt x="975856" y="1102205"/>
                  <a:pt x="891936" y="1125215"/>
                </a:cubicBezTo>
                <a:cubicBezTo>
                  <a:pt x="734540" y="1161639"/>
                  <a:pt x="685454" y="1123399"/>
                  <a:pt x="535164" y="1125215"/>
                </a:cubicBezTo>
                <a:cubicBezTo>
                  <a:pt x="384874" y="1127031"/>
                  <a:pt x="307906" y="1104174"/>
                  <a:pt x="178392" y="1125215"/>
                </a:cubicBezTo>
                <a:cubicBezTo>
                  <a:pt x="76756" y="1123096"/>
                  <a:pt x="-16236" y="1027612"/>
                  <a:pt x="0" y="946823"/>
                </a:cubicBezTo>
                <a:cubicBezTo>
                  <a:pt x="-20785" y="836563"/>
                  <a:pt x="30889" y="744166"/>
                  <a:pt x="0" y="562608"/>
                </a:cubicBezTo>
                <a:cubicBezTo>
                  <a:pt x="-30889" y="381051"/>
                  <a:pt x="27823" y="332318"/>
                  <a:pt x="0" y="17839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112658746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20" name="Elipse 419">
            <a:extLst>
              <a:ext uri="{FF2B5EF4-FFF2-40B4-BE49-F238E27FC236}">
                <a16:creationId xmlns:a16="http://schemas.microsoft.com/office/drawing/2014/main" id="{32E50103-3936-404A-9824-335F73B8E78A}"/>
              </a:ext>
            </a:extLst>
          </p:cNvPr>
          <p:cNvSpPr/>
          <p:nvPr/>
        </p:nvSpPr>
        <p:spPr>
          <a:xfrm rot="1515982">
            <a:off x="10676107" y="3337895"/>
            <a:ext cx="428587" cy="617021"/>
          </a:xfrm>
          <a:custGeom>
            <a:avLst/>
            <a:gdLst>
              <a:gd name="connsiteX0" fmla="*/ 0 w 428587"/>
              <a:gd name="connsiteY0" fmla="*/ 308511 h 617021"/>
              <a:gd name="connsiteX1" fmla="*/ 214294 w 428587"/>
              <a:gd name="connsiteY1" fmla="*/ 0 h 617021"/>
              <a:gd name="connsiteX2" fmla="*/ 428588 w 428587"/>
              <a:gd name="connsiteY2" fmla="*/ 308511 h 617021"/>
              <a:gd name="connsiteX3" fmla="*/ 214294 w 428587"/>
              <a:gd name="connsiteY3" fmla="*/ 617022 h 617021"/>
              <a:gd name="connsiteX4" fmla="*/ 0 w 428587"/>
              <a:gd name="connsiteY4" fmla="*/ 308511 h 617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8587" h="617021" extrusionOk="0">
                <a:moveTo>
                  <a:pt x="0" y="308511"/>
                </a:moveTo>
                <a:cubicBezTo>
                  <a:pt x="16271" y="125577"/>
                  <a:pt x="109847" y="-8642"/>
                  <a:pt x="214294" y="0"/>
                </a:cubicBezTo>
                <a:cubicBezTo>
                  <a:pt x="330965" y="9918"/>
                  <a:pt x="437507" y="178675"/>
                  <a:pt x="428588" y="308511"/>
                </a:cubicBezTo>
                <a:cubicBezTo>
                  <a:pt x="429364" y="485186"/>
                  <a:pt x="308907" y="621685"/>
                  <a:pt x="214294" y="617022"/>
                </a:cubicBezTo>
                <a:cubicBezTo>
                  <a:pt x="73395" y="604528"/>
                  <a:pt x="-21324" y="477772"/>
                  <a:pt x="0" y="3085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09653603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09" name="Rectángulo: esquinas redondeadas 208">
            <a:extLst>
              <a:ext uri="{FF2B5EF4-FFF2-40B4-BE49-F238E27FC236}">
                <a16:creationId xmlns:a16="http://schemas.microsoft.com/office/drawing/2014/main" id="{0A26DF9D-69B9-4BC0-8E36-FF846AF95B9E}"/>
              </a:ext>
            </a:extLst>
          </p:cNvPr>
          <p:cNvSpPr/>
          <p:nvPr/>
        </p:nvSpPr>
        <p:spPr>
          <a:xfrm>
            <a:off x="10126860" y="4560609"/>
            <a:ext cx="481141" cy="956592"/>
          </a:xfrm>
          <a:custGeom>
            <a:avLst/>
            <a:gdLst>
              <a:gd name="connsiteX0" fmla="*/ 0 w 481141"/>
              <a:gd name="connsiteY0" fmla="*/ 80192 h 956592"/>
              <a:gd name="connsiteX1" fmla="*/ 80192 w 481141"/>
              <a:gd name="connsiteY1" fmla="*/ 0 h 956592"/>
              <a:gd name="connsiteX2" fmla="*/ 400949 w 481141"/>
              <a:gd name="connsiteY2" fmla="*/ 0 h 956592"/>
              <a:gd name="connsiteX3" fmla="*/ 481141 w 481141"/>
              <a:gd name="connsiteY3" fmla="*/ 80192 h 956592"/>
              <a:gd name="connsiteX4" fmla="*/ 481141 w 481141"/>
              <a:gd name="connsiteY4" fmla="*/ 494220 h 956592"/>
              <a:gd name="connsiteX5" fmla="*/ 481141 w 481141"/>
              <a:gd name="connsiteY5" fmla="*/ 876400 h 956592"/>
              <a:gd name="connsiteX6" fmla="*/ 400949 w 481141"/>
              <a:gd name="connsiteY6" fmla="*/ 956592 h 956592"/>
              <a:gd name="connsiteX7" fmla="*/ 80192 w 481141"/>
              <a:gd name="connsiteY7" fmla="*/ 956592 h 956592"/>
              <a:gd name="connsiteX8" fmla="*/ 0 w 481141"/>
              <a:gd name="connsiteY8" fmla="*/ 876400 h 956592"/>
              <a:gd name="connsiteX9" fmla="*/ 0 w 481141"/>
              <a:gd name="connsiteY9" fmla="*/ 502182 h 956592"/>
              <a:gd name="connsiteX10" fmla="*/ 0 w 481141"/>
              <a:gd name="connsiteY10" fmla="*/ 80192 h 956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81141" h="956592" extrusionOk="0">
                <a:moveTo>
                  <a:pt x="0" y="80192"/>
                </a:moveTo>
                <a:cubicBezTo>
                  <a:pt x="-2139" y="23630"/>
                  <a:pt x="26561" y="-3717"/>
                  <a:pt x="80192" y="0"/>
                </a:cubicBezTo>
                <a:cubicBezTo>
                  <a:pt x="191579" y="-14647"/>
                  <a:pt x="321124" y="4827"/>
                  <a:pt x="400949" y="0"/>
                </a:cubicBezTo>
                <a:cubicBezTo>
                  <a:pt x="446928" y="-1563"/>
                  <a:pt x="493544" y="39959"/>
                  <a:pt x="481141" y="80192"/>
                </a:cubicBezTo>
                <a:cubicBezTo>
                  <a:pt x="501154" y="252078"/>
                  <a:pt x="455949" y="379605"/>
                  <a:pt x="481141" y="494220"/>
                </a:cubicBezTo>
                <a:cubicBezTo>
                  <a:pt x="506333" y="608835"/>
                  <a:pt x="471642" y="784202"/>
                  <a:pt x="481141" y="876400"/>
                </a:cubicBezTo>
                <a:cubicBezTo>
                  <a:pt x="473919" y="920151"/>
                  <a:pt x="446534" y="954282"/>
                  <a:pt x="400949" y="956592"/>
                </a:cubicBezTo>
                <a:cubicBezTo>
                  <a:pt x="287417" y="959705"/>
                  <a:pt x="146302" y="920999"/>
                  <a:pt x="80192" y="956592"/>
                </a:cubicBezTo>
                <a:cubicBezTo>
                  <a:pt x="28995" y="952648"/>
                  <a:pt x="-3757" y="925076"/>
                  <a:pt x="0" y="876400"/>
                </a:cubicBezTo>
                <a:cubicBezTo>
                  <a:pt x="-32582" y="731692"/>
                  <a:pt x="19445" y="654435"/>
                  <a:pt x="0" y="502182"/>
                </a:cubicBezTo>
                <a:cubicBezTo>
                  <a:pt x="-19445" y="349929"/>
                  <a:pt x="9878" y="279688"/>
                  <a:pt x="0" y="80192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99162734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10" name="Rectángulo: esquinas redondeadas 209">
            <a:extLst>
              <a:ext uri="{FF2B5EF4-FFF2-40B4-BE49-F238E27FC236}">
                <a16:creationId xmlns:a16="http://schemas.microsoft.com/office/drawing/2014/main" id="{AB6E42F1-06FA-474B-925A-3FA322E14ABE}"/>
              </a:ext>
            </a:extLst>
          </p:cNvPr>
          <p:cNvSpPr/>
          <p:nvPr/>
        </p:nvSpPr>
        <p:spPr>
          <a:xfrm>
            <a:off x="10910034" y="4486287"/>
            <a:ext cx="440962" cy="262304"/>
          </a:xfrm>
          <a:custGeom>
            <a:avLst/>
            <a:gdLst>
              <a:gd name="connsiteX0" fmla="*/ 0 w 440962"/>
              <a:gd name="connsiteY0" fmla="*/ 43718 h 262304"/>
              <a:gd name="connsiteX1" fmla="*/ 43718 w 440962"/>
              <a:gd name="connsiteY1" fmla="*/ 0 h 262304"/>
              <a:gd name="connsiteX2" fmla="*/ 397244 w 440962"/>
              <a:gd name="connsiteY2" fmla="*/ 0 h 262304"/>
              <a:gd name="connsiteX3" fmla="*/ 440962 w 440962"/>
              <a:gd name="connsiteY3" fmla="*/ 43718 h 262304"/>
              <a:gd name="connsiteX4" fmla="*/ 440962 w 440962"/>
              <a:gd name="connsiteY4" fmla="*/ 218586 h 262304"/>
              <a:gd name="connsiteX5" fmla="*/ 397244 w 440962"/>
              <a:gd name="connsiteY5" fmla="*/ 262304 h 262304"/>
              <a:gd name="connsiteX6" fmla="*/ 43718 w 440962"/>
              <a:gd name="connsiteY6" fmla="*/ 262304 h 262304"/>
              <a:gd name="connsiteX7" fmla="*/ 0 w 440962"/>
              <a:gd name="connsiteY7" fmla="*/ 218586 h 262304"/>
              <a:gd name="connsiteX8" fmla="*/ 0 w 440962"/>
              <a:gd name="connsiteY8" fmla="*/ 43718 h 26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0962" h="262304" extrusionOk="0">
                <a:moveTo>
                  <a:pt x="0" y="43718"/>
                </a:moveTo>
                <a:cubicBezTo>
                  <a:pt x="1170" y="22184"/>
                  <a:pt x="14326" y="3310"/>
                  <a:pt x="43718" y="0"/>
                </a:cubicBezTo>
                <a:cubicBezTo>
                  <a:pt x="153766" y="-36089"/>
                  <a:pt x="315170" y="13561"/>
                  <a:pt x="397244" y="0"/>
                </a:cubicBezTo>
                <a:cubicBezTo>
                  <a:pt x="421194" y="-1417"/>
                  <a:pt x="437329" y="15372"/>
                  <a:pt x="440962" y="43718"/>
                </a:cubicBezTo>
                <a:cubicBezTo>
                  <a:pt x="442511" y="122674"/>
                  <a:pt x="440234" y="162036"/>
                  <a:pt x="440962" y="218586"/>
                </a:cubicBezTo>
                <a:cubicBezTo>
                  <a:pt x="442117" y="238486"/>
                  <a:pt x="424173" y="267772"/>
                  <a:pt x="397244" y="262304"/>
                </a:cubicBezTo>
                <a:cubicBezTo>
                  <a:pt x="282102" y="292894"/>
                  <a:pt x="146491" y="249899"/>
                  <a:pt x="43718" y="262304"/>
                </a:cubicBezTo>
                <a:cubicBezTo>
                  <a:pt x="21127" y="259035"/>
                  <a:pt x="368" y="244404"/>
                  <a:pt x="0" y="218586"/>
                </a:cubicBezTo>
                <a:cubicBezTo>
                  <a:pt x="-3456" y="158089"/>
                  <a:pt x="12789" y="112042"/>
                  <a:pt x="0" y="4371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56419616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11" name="Rectángulo: esquinas redondeadas 210">
            <a:extLst>
              <a:ext uri="{FF2B5EF4-FFF2-40B4-BE49-F238E27FC236}">
                <a16:creationId xmlns:a16="http://schemas.microsoft.com/office/drawing/2014/main" id="{AEDEA364-5BAF-404E-9AF0-D69BBE513D7B}"/>
              </a:ext>
            </a:extLst>
          </p:cNvPr>
          <p:cNvSpPr/>
          <p:nvPr/>
        </p:nvSpPr>
        <p:spPr>
          <a:xfrm>
            <a:off x="11019388" y="4486287"/>
            <a:ext cx="331608" cy="1092595"/>
          </a:xfrm>
          <a:custGeom>
            <a:avLst/>
            <a:gdLst>
              <a:gd name="connsiteX0" fmla="*/ 0 w 331608"/>
              <a:gd name="connsiteY0" fmla="*/ 55269 h 1092595"/>
              <a:gd name="connsiteX1" fmla="*/ 55269 w 331608"/>
              <a:gd name="connsiteY1" fmla="*/ 0 h 1092595"/>
              <a:gd name="connsiteX2" fmla="*/ 276339 w 331608"/>
              <a:gd name="connsiteY2" fmla="*/ 0 h 1092595"/>
              <a:gd name="connsiteX3" fmla="*/ 331608 w 331608"/>
              <a:gd name="connsiteY3" fmla="*/ 55269 h 1092595"/>
              <a:gd name="connsiteX4" fmla="*/ 331608 w 331608"/>
              <a:gd name="connsiteY4" fmla="*/ 565939 h 1092595"/>
              <a:gd name="connsiteX5" fmla="*/ 331608 w 331608"/>
              <a:gd name="connsiteY5" fmla="*/ 1037326 h 1092595"/>
              <a:gd name="connsiteX6" fmla="*/ 276339 w 331608"/>
              <a:gd name="connsiteY6" fmla="*/ 1092595 h 1092595"/>
              <a:gd name="connsiteX7" fmla="*/ 55269 w 331608"/>
              <a:gd name="connsiteY7" fmla="*/ 1092595 h 1092595"/>
              <a:gd name="connsiteX8" fmla="*/ 0 w 331608"/>
              <a:gd name="connsiteY8" fmla="*/ 1037326 h 1092595"/>
              <a:gd name="connsiteX9" fmla="*/ 0 w 331608"/>
              <a:gd name="connsiteY9" fmla="*/ 546298 h 1092595"/>
              <a:gd name="connsiteX10" fmla="*/ 0 w 331608"/>
              <a:gd name="connsiteY10" fmla="*/ 55269 h 1092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1608" h="1092595" extrusionOk="0">
                <a:moveTo>
                  <a:pt x="0" y="55269"/>
                </a:moveTo>
                <a:cubicBezTo>
                  <a:pt x="-5847" y="25984"/>
                  <a:pt x="24600" y="5828"/>
                  <a:pt x="55269" y="0"/>
                </a:cubicBezTo>
                <a:cubicBezTo>
                  <a:pt x="101210" y="-11522"/>
                  <a:pt x="167441" y="21101"/>
                  <a:pt x="276339" y="0"/>
                </a:cubicBezTo>
                <a:cubicBezTo>
                  <a:pt x="307192" y="1946"/>
                  <a:pt x="327725" y="18155"/>
                  <a:pt x="331608" y="55269"/>
                </a:cubicBezTo>
                <a:cubicBezTo>
                  <a:pt x="339187" y="284787"/>
                  <a:pt x="297719" y="443195"/>
                  <a:pt x="331608" y="565939"/>
                </a:cubicBezTo>
                <a:cubicBezTo>
                  <a:pt x="365497" y="688683"/>
                  <a:pt x="308283" y="812093"/>
                  <a:pt x="331608" y="1037326"/>
                </a:cubicBezTo>
                <a:cubicBezTo>
                  <a:pt x="332855" y="1065003"/>
                  <a:pt x="312905" y="1093612"/>
                  <a:pt x="276339" y="1092595"/>
                </a:cubicBezTo>
                <a:cubicBezTo>
                  <a:pt x="184965" y="1114881"/>
                  <a:pt x="135276" y="1087897"/>
                  <a:pt x="55269" y="1092595"/>
                </a:cubicBezTo>
                <a:cubicBezTo>
                  <a:pt x="21002" y="1091405"/>
                  <a:pt x="-2303" y="1070150"/>
                  <a:pt x="0" y="1037326"/>
                </a:cubicBezTo>
                <a:cubicBezTo>
                  <a:pt x="-28174" y="858797"/>
                  <a:pt x="47532" y="670313"/>
                  <a:pt x="0" y="546298"/>
                </a:cubicBezTo>
                <a:cubicBezTo>
                  <a:pt x="-47532" y="422283"/>
                  <a:pt x="21554" y="299120"/>
                  <a:pt x="0" y="55269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62324266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26" name="Elipse 425">
            <a:extLst>
              <a:ext uri="{FF2B5EF4-FFF2-40B4-BE49-F238E27FC236}">
                <a16:creationId xmlns:a16="http://schemas.microsoft.com/office/drawing/2014/main" id="{F8649EA8-2848-4F25-ACA4-C1839C6087C9}"/>
              </a:ext>
            </a:extLst>
          </p:cNvPr>
          <p:cNvSpPr/>
          <p:nvPr/>
        </p:nvSpPr>
        <p:spPr>
          <a:xfrm>
            <a:off x="10217066" y="4305512"/>
            <a:ext cx="201679" cy="255085"/>
          </a:xfrm>
          <a:custGeom>
            <a:avLst/>
            <a:gdLst>
              <a:gd name="connsiteX0" fmla="*/ 0 w 201679"/>
              <a:gd name="connsiteY0" fmla="*/ 127543 h 255085"/>
              <a:gd name="connsiteX1" fmla="*/ 100840 w 201679"/>
              <a:gd name="connsiteY1" fmla="*/ 0 h 255085"/>
              <a:gd name="connsiteX2" fmla="*/ 201680 w 201679"/>
              <a:gd name="connsiteY2" fmla="*/ 127543 h 255085"/>
              <a:gd name="connsiteX3" fmla="*/ 100840 w 201679"/>
              <a:gd name="connsiteY3" fmla="*/ 255086 h 255085"/>
              <a:gd name="connsiteX4" fmla="*/ 0 w 201679"/>
              <a:gd name="connsiteY4" fmla="*/ 127543 h 255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679" h="255085" extrusionOk="0">
                <a:moveTo>
                  <a:pt x="0" y="127543"/>
                </a:moveTo>
                <a:cubicBezTo>
                  <a:pt x="-11242" y="56583"/>
                  <a:pt x="48932" y="-2423"/>
                  <a:pt x="100840" y="0"/>
                </a:cubicBezTo>
                <a:cubicBezTo>
                  <a:pt x="153224" y="11292"/>
                  <a:pt x="202703" y="64236"/>
                  <a:pt x="201680" y="127543"/>
                </a:cubicBezTo>
                <a:cubicBezTo>
                  <a:pt x="200701" y="200402"/>
                  <a:pt x="150184" y="253930"/>
                  <a:pt x="100840" y="255086"/>
                </a:cubicBezTo>
                <a:cubicBezTo>
                  <a:pt x="43806" y="252236"/>
                  <a:pt x="16650" y="195929"/>
                  <a:pt x="0" y="12754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2239996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27" name="Rectángulo 426">
            <a:extLst>
              <a:ext uri="{FF2B5EF4-FFF2-40B4-BE49-F238E27FC236}">
                <a16:creationId xmlns:a16="http://schemas.microsoft.com/office/drawing/2014/main" id="{04B63B3F-4176-4F30-A3FB-01A9ECFD5B06}"/>
              </a:ext>
            </a:extLst>
          </p:cNvPr>
          <p:cNvSpPr/>
          <p:nvPr/>
        </p:nvSpPr>
        <p:spPr>
          <a:xfrm>
            <a:off x="10388635" y="4327299"/>
            <a:ext cx="165232" cy="298121"/>
          </a:xfrm>
          <a:custGeom>
            <a:avLst/>
            <a:gdLst>
              <a:gd name="connsiteX0" fmla="*/ 0 w 165232"/>
              <a:gd name="connsiteY0" fmla="*/ 0 h 298121"/>
              <a:gd name="connsiteX1" fmla="*/ 165232 w 165232"/>
              <a:gd name="connsiteY1" fmla="*/ 0 h 298121"/>
              <a:gd name="connsiteX2" fmla="*/ 165232 w 165232"/>
              <a:gd name="connsiteY2" fmla="*/ 298121 h 298121"/>
              <a:gd name="connsiteX3" fmla="*/ 0 w 165232"/>
              <a:gd name="connsiteY3" fmla="*/ 298121 h 298121"/>
              <a:gd name="connsiteX4" fmla="*/ 0 w 165232"/>
              <a:gd name="connsiteY4" fmla="*/ 0 h 298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5232" h="298121" extrusionOk="0">
                <a:moveTo>
                  <a:pt x="0" y="0"/>
                </a:moveTo>
                <a:cubicBezTo>
                  <a:pt x="64901" y="-13328"/>
                  <a:pt x="117539" y="17435"/>
                  <a:pt x="165232" y="0"/>
                </a:cubicBezTo>
                <a:cubicBezTo>
                  <a:pt x="197002" y="110235"/>
                  <a:pt x="130685" y="230342"/>
                  <a:pt x="165232" y="298121"/>
                </a:cubicBezTo>
                <a:cubicBezTo>
                  <a:pt x="111189" y="307318"/>
                  <a:pt x="39060" y="282806"/>
                  <a:pt x="0" y="298121"/>
                </a:cubicBezTo>
                <a:cubicBezTo>
                  <a:pt x="-30890" y="204069"/>
                  <a:pt x="11278" y="98501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7911818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28" name="Rectángulo 427">
            <a:extLst>
              <a:ext uri="{FF2B5EF4-FFF2-40B4-BE49-F238E27FC236}">
                <a16:creationId xmlns:a16="http://schemas.microsoft.com/office/drawing/2014/main" id="{704B62B6-6235-4F57-A93B-6BA29424B1CD}"/>
              </a:ext>
            </a:extLst>
          </p:cNvPr>
          <p:cNvSpPr/>
          <p:nvPr/>
        </p:nvSpPr>
        <p:spPr>
          <a:xfrm>
            <a:off x="10418745" y="4608208"/>
            <a:ext cx="585167" cy="403980"/>
          </a:xfrm>
          <a:custGeom>
            <a:avLst/>
            <a:gdLst>
              <a:gd name="connsiteX0" fmla="*/ 0 w 585167"/>
              <a:gd name="connsiteY0" fmla="*/ 0 h 403980"/>
              <a:gd name="connsiteX1" fmla="*/ 585167 w 585167"/>
              <a:gd name="connsiteY1" fmla="*/ 0 h 403980"/>
              <a:gd name="connsiteX2" fmla="*/ 585167 w 585167"/>
              <a:gd name="connsiteY2" fmla="*/ 403980 h 403980"/>
              <a:gd name="connsiteX3" fmla="*/ 0 w 585167"/>
              <a:gd name="connsiteY3" fmla="*/ 403980 h 403980"/>
              <a:gd name="connsiteX4" fmla="*/ 0 w 585167"/>
              <a:gd name="connsiteY4" fmla="*/ 0 h 403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5167" h="403980" extrusionOk="0">
                <a:moveTo>
                  <a:pt x="0" y="0"/>
                </a:moveTo>
                <a:cubicBezTo>
                  <a:pt x="254789" y="-20304"/>
                  <a:pt x="463924" y="40381"/>
                  <a:pt x="585167" y="0"/>
                </a:cubicBezTo>
                <a:cubicBezTo>
                  <a:pt x="594799" y="111220"/>
                  <a:pt x="543942" y="240336"/>
                  <a:pt x="585167" y="403980"/>
                </a:cubicBezTo>
                <a:cubicBezTo>
                  <a:pt x="412470" y="462050"/>
                  <a:pt x="266157" y="344525"/>
                  <a:pt x="0" y="403980"/>
                </a:cubicBezTo>
                <a:cubicBezTo>
                  <a:pt x="-36869" y="253371"/>
                  <a:pt x="8250" y="168940"/>
                  <a:pt x="0" y="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84483766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29" name="Elipse 428">
            <a:extLst>
              <a:ext uri="{FF2B5EF4-FFF2-40B4-BE49-F238E27FC236}">
                <a16:creationId xmlns:a16="http://schemas.microsoft.com/office/drawing/2014/main" id="{53AF1D84-A9DB-46EC-8479-447546FB9AC6}"/>
              </a:ext>
            </a:extLst>
          </p:cNvPr>
          <p:cNvSpPr/>
          <p:nvPr/>
        </p:nvSpPr>
        <p:spPr>
          <a:xfrm rot="1544437">
            <a:off x="10718450" y="4497877"/>
            <a:ext cx="201679" cy="255085"/>
          </a:xfrm>
          <a:custGeom>
            <a:avLst/>
            <a:gdLst>
              <a:gd name="connsiteX0" fmla="*/ 0 w 201679"/>
              <a:gd name="connsiteY0" fmla="*/ 127543 h 255085"/>
              <a:gd name="connsiteX1" fmla="*/ 100840 w 201679"/>
              <a:gd name="connsiteY1" fmla="*/ 0 h 255085"/>
              <a:gd name="connsiteX2" fmla="*/ 201680 w 201679"/>
              <a:gd name="connsiteY2" fmla="*/ 127543 h 255085"/>
              <a:gd name="connsiteX3" fmla="*/ 100840 w 201679"/>
              <a:gd name="connsiteY3" fmla="*/ 255086 h 255085"/>
              <a:gd name="connsiteX4" fmla="*/ 0 w 201679"/>
              <a:gd name="connsiteY4" fmla="*/ 127543 h 255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679" h="255085" extrusionOk="0">
                <a:moveTo>
                  <a:pt x="0" y="127543"/>
                </a:moveTo>
                <a:cubicBezTo>
                  <a:pt x="-1255" y="55001"/>
                  <a:pt x="50841" y="2754"/>
                  <a:pt x="100840" y="0"/>
                </a:cubicBezTo>
                <a:cubicBezTo>
                  <a:pt x="157456" y="-2908"/>
                  <a:pt x="202202" y="53688"/>
                  <a:pt x="201680" y="127543"/>
                </a:cubicBezTo>
                <a:cubicBezTo>
                  <a:pt x="207038" y="184925"/>
                  <a:pt x="162321" y="249736"/>
                  <a:pt x="100840" y="255086"/>
                </a:cubicBezTo>
                <a:cubicBezTo>
                  <a:pt x="50400" y="243374"/>
                  <a:pt x="-5168" y="200604"/>
                  <a:pt x="0" y="12754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79769126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12" name="Rectángulo: esquinas redondeadas 211">
            <a:extLst>
              <a:ext uri="{FF2B5EF4-FFF2-40B4-BE49-F238E27FC236}">
                <a16:creationId xmlns:a16="http://schemas.microsoft.com/office/drawing/2014/main" id="{57E3F8D6-471E-42CA-B6BF-368B0CABF571}"/>
              </a:ext>
            </a:extLst>
          </p:cNvPr>
          <p:cNvSpPr/>
          <p:nvPr/>
        </p:nvSpPr>
        <p:spPr>
          <a:xfrm>
            <a:off x="8143336" y="4327158"/>
            <a:ext cx="835250" cy="1215187"/>
          </a:xfrm>
          <a:custGeom>
            <a:avLst/>
            <a:gdLst>
              <a:gd name="connsiteX0" fmla="*/ 0 w 835250"/>
              <a:gd name="connsiteY0" fmla="*/ 139211 h 1215187"/>
              <a:gd name="connsiteX1" fmla="*/ 139211 w 835250"/>
              <a:gd name="connsiteY1" fmla="*/ 0 h 1215187"/>
              <a:gd name="connsiteX2" fmla="*/ 696039 w 835250"/>
              <a:gd name="connsiteY2" fmla="*/ 0 h 1215187"/>
              <a:gd name="connsiteX3" fmla="*/ 835250 w 835250"/>
              <a:gd name="connsiteY3" fmla="*/ 139211 h 1215187"/>
              <a:gd name="connsiteX4" fmla="*/ 835250 w 835250"/>
              <a:gd name="connsiteY4" fmla="*/ 607594 h 1215187"/>
              <a:gd name="connsiteX5" fmla="*/ 835250 w 835250"/>
              <a:gd name="connsiteY5" fmla="*/ 1075976 h 1215187"/>
              <a:gd name="connsiteX6" fmla="*/ 696039 w 835250"/>
              <a:gd name="connsiteY6" fmla="*/ 1215187 h 1215187"/>
              <a:gd name="connsiteX7" fmla="*/ 139211 w 835250"/>
              <a:gd name="connsiteY7" fmla="*/ 1215187 h 1215187"/>
              <a:gd name="connsiteX8" fmla="*/ 0 w 835250"/>
              <a:gd name="connsiteY8" fmla="*/ 1075976 h 1215187"/>
              <a:gd name="connsiteX9" fmla="*/ 0 w 835250"/>
              <a:gd name="connsiteY9" fmla="*/ 626329 h 1215187"/>
              <a:gd name="connsiteX10" fmla="*/ 0 w 835250"/>
              <a:gd name="connsiteY10" fmla="*/ 139211 h 121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35250" h="1215187" extrusionOk="0">
                <a:moveTo>
                  <a:pt x="0" y="139211"/>
                </a:moveTo>
                <a:cubicBezTo>
                  <a:pt x="-591" y="75331"/>
                  <a:pt x="55748" y="6524"/>
                  <a:pt x="139211" y="0"/>
                </a:cubicBezTo>
                <a:cubicBezTo>
                  <a:pt x="380980" y="-45789"/>
                  <a:pt x="479645" y="36851"/>
                  <a:pt x="696039" y="0"/>
                </a:cubicBezTo>
                <a:cubicBezTo>
                  <a:pt x="753390" y="-4092"/>
                  <a:pt x="820275" y="71720"/>
                  <a:pt x="835250" y="139211"/>
                </a:cubicBezTo>
                <a:cubicBezTo>
                  <a:pt x="837472" y="294619"/>
                  <a:pt x="823025" y="442831"/>
                  <a:pt x="835250" y="607594"/>
                </a:cubicBezTo>
                <a:cubicBezTo>
                  <a:pt x="847475" y="772357"/>
                  <a:pt x="810303" y="930755"/>
                  <a:pt x="835250" y="1075976"/>
                </a:cubicBezTo>
                <a:cubicBezTo>
                  <a:pt x="842984" y="1136463"/>
                  <a:pt x="775423" y="1212258"/>
                  <a:pt x="696039" y="1215187"/>
                </a:cubicBezTo>
                <a:cubicBezTo>
                  <a:pt x="479814" y="1281220"/>
                  <a:pt x="277524" y="1169862"/>
                  <a:pt x="139211" y="1215187"/>
                </a:cubicBezTo>
                <a:cubicBezTo>
                  <a:pt x="43913" y="1227938"/>
                  <a:pt x="-7392" y="1147806"/>
                  <a:pt x="0" y="1075976"/>
                </a:cubicBezTo>
                <a:cubicBezTo>
                  <a:pt x="-37029" y="909638"/>
                  <a:pt x="15370" y="734839"/>
                  <a:pt x="0" y="626329"/>
                </a:cubicBezTo>
                <a:cubicBezTo>
                  <a:pt x="-15370" y="517819"/>
                  <a:pt x="6419" y="251677"/>
                  <a:pt x="0" y="13921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287053096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13" name="Rectángulo: esquinas redondeadas 212">
            <a:extLst>
              <a:ext uri="{FF2B5EF4-FFF2-40B4-BE49-F238E27FC236}">
                <a16:creationId xmlns:a16="http://schemas.microsoft.com/office/drawing/2014/main" id="{A3BCB660-1B74-43D9-84FC-D103CC0F4D90}"/>
              </a:ext>
            </a:extLst>
          </p:cNvPr>
          <p:cNvSpPr/>
          <p:nvPr/>
        </p:nvSpPr>
        <p:spPr>
          <a:xfrm>
            <a:off x="7927178" y="5230914"/>
            <a:ext cx="481141" cy="311433"/>
          </a:xfrm>
          <a:custGeom>
            <a:avLst/>
            <a:gdLst>
              <a:gd name="connsiteX0" fmla="*/ 0 w 481141"/>
              <a:gd name="connsiteY0" fmla="*/ 51907 h 311433"/>
              <a:gd name="connsiteX1" fmla="*/ 51907 w 481141"/>
              <a:gd name="connsiteY1" fmla="*/ 0 h 311433"/>
              <a:gd name="connsiteX2" fmla="*/ 429234 w 481141"/>
              <a:gd name="connsiteY2" fmla="*/ 0 h 311433"/>
              <a:gd name="connsiteX3" fmla="*/ 481141 w 481141"/>
              <a:gd name="connsiteY3" fmla="*/ 51907 h 311433"/>
              <a:gd name="connsiteX4" fmla="*/ 481141 w 481141"/>
              <a:gd name="connsiteY4" fmla="*/ 259526 h 311433"/>
              <a:gd name="connsiteX5" fmla="*/ 429234 w 481141"/>
              <a:gd name="connsiteY5" fmla="*/ 311433 h 311433"/>
              <a:gd name="connsiteX6" fmla="*/ 51907 w 481141"/>
              <a:gd name="connsiteY6" fmla="*/ 311433 h 311433"/>
              <a:gd name="connsiteX7" fmla="*/ 0 w 481141"/>
              <a:gd name="connsiteY7" fmla="*/ 259526 h 311433"/>
              <a:gd name="connsiteX8" fmla="*/ 0 w 481141"/>
              <a:gd name="connsiteY8" fmla="*/ 51907 h 311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1141" h="311433" extrusionOk="0">
                <a:moveTo>
                  <a:pt x="0" y="51907"/>
                </a:moveTo>
                <a:cubicBezTo>
                  <a:pt x="-3845" y="23085"/>
                  <a:pt x="22552" y="-2233"/>
                  <a:pt x="51907" y="0"/>
                </a:cubicBezTo>
                <a:cubicBezTo>
                  <a:pt x="163382" y="-30807"/>
                  <a:pt x="303184" y="23700"/>
                  <a:pt x="429234" y="0"/>
                </a:cubicBezTo>
                <a:cubicBezTo>
                  <a:pt x="454703" y="-2299"/>
                  <a:pt x="488702" y="19627"/>
                  <a:pt x="481141" y="51907"/>
                </a:cubicBezTo>
                <a:cubicBezTo>
                  <a:pt x="489189" y="144495"/>
                  <a:pt x="478549" y="188700"/>
                  <a:pt x="481141" y="259526"/>
                </a:cubicBezTo>
                <a:cubicBezTo>
                  <a:pt x="481088" y="289602"/>
                  <a:pt x="453106" y="304692"/>
                  <a:pt x="429234" y="311433"/>
                </a:cubicBezTo>
                <a:cubicBezTo>
                  <a:pt x="326915" y="332980"/>
                  <a:pt x="193995" y="268637"/>
                  <a:pt x="51907" y="311433"/>
                </a:cubicBezTo>
                <a:cubicBezTo>
                  <a:pt x="22918" y="309325"/>
                  <a:pt x="-167" y="288838"/>
                  <a:pt x="0" y="259526"/>
                </a:cubicBezTo>
                <a:cubicBezTo>
                  <a:pt x="-19538" y="165663"/>
                  <a:pt x="23976" y="137963"/>
                  <a:pt x="0" y="5190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616849758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14" name="Rectángulo: esquinas redondeadas 213">
            <a:extLst>
              <a:ext uri="{FF2B5EF4-FFF2-40B4-BE49-F238E27FC236}">
                <a16:creationId xmlns:a16="http://schemas.microsoft.com/office/drawing/2014/main" id="{B72AA5BA-AE02-4992-B511-EC819067F4A4}"/>
              </a:ext>
            </a:extLst>
          </p:cNvPr>
          <p:cNvSpPr/>
          <p:nvPr/>
        </p:nvSpPr>
        <p:spPr>
          <a:xfrm>
            <a:off x="8686700" y="5365616"/>
            <a:ext cx="288032" cy="655659"/>
          </a:xfrm>
          <a:custGeom>
            <a:avLst/>
            <a:gdLst>
              <a:gd name="connsiteX0" fmla="*/ 0 w 288032"/>
              <a:gd name="connsiteY0" fmla="*/ 48006 h 655659"/>
              <a:gd name="connsiteX1" fmla="*/ 48006 w 288032"/>
              <a:gd name="connsiteY1" fmla="*/ 0 h 655659"/>
              <a:gd name="connsiteX2" fmla="*/ 240026 w 288032"/>
              <a:gd name="connsiteY2" fmla="*/ 0 h 655659"/>
              <a:gd name="connsiteX3" fmla="*/ 288032 w 288032"/>
              <a:gd name="connsiteY3" fmla="*/ 48006 h 655659"/>
              <a:gd name="connsiteX4" fmla="*/ 288032 w 288032"/>
              <a:gd name="connsiteY4" fmla="*/ 607653 h 655659"/>
              <a:gd name="connsiteX5" fmla="*/ 240026 w 288032"/>
              <a:gd name="connsiteY5" fmla="*/ 655659 h 655659"/>
              <a:gd name="connsiteX6" fmla="*/ 48006 w 288032"/>
              <a:gd name="connsiteY6" fmla="*/ 655659 h 655659"/>
              <a:gd name="connsiteX7" fmla="*/ 0 w 288032"/>
              <a:gd name="connsiteY7" fmla="*/ 607653 h 655659"/>
              <a:gd name="connsiteX8" fmla="*/ 0 w 288032"/>
              <a:gd name="connsiteY8" fmla="*/ 48006 h 655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8032" h="655659" extrusionOk="0">
                <a:moveTo>
                  <a:pt x="0" y="48006"/>
                </a:moveTo>
                <a:cubicBezTo>
                  <a:pt x="-1248" y="21552"/>
                  <a:pt x="20737" y="-2459"/>
                  <a:pt x="48006" y="0"/>
                </a:cubicBezTo>
                <a:cubicBezTo>
                  <a:pt x="96135" y="-15521"/>
                  <a:pt x="198355" y="12192"/>
                  <a:pt x="240026" y="0"/>
                </a:cubicBezTo>
                <a:cubicBezTo>
                  <a:pt x="264029" y="4402"/>
                  <a:pt x="288522" y="20363"/>
                  <a:pt x="288032" y="48006"/>
                </a:cubicBezTo>
                <a:cubicBezTo>
                  <a:pt x="299239" y="224299"/>
                  <a:pt x="256838" y="364885"/>
                  <a:pt x="288032" y="607653"/>
                </a:cubicBezTo>
                <a:cubicBezTo>
                  <a:pt x="286763" y="632926"/>
                  <a:pt x="272981" y="658396"/>
                  <a:pt x="240026" y="655659"/>
                </a:cubicBezTo>
                <a:cubicBezTo>
                  <a:pt x="186090" y="664677"/>
                  <a:pt x="86828" y="636262"/>
                  <a:pt x="48006" y="655659"/>
                </a:cubicBezTo>
                <a:cubicBezTo>
                  <a:pt x="23630" y="652224"/>
                  <a:pt x="-5450" y="636802"/>
                  <a:pt x="0" y="607653"/>
                </a:cubicBezTo>
                <a:cubicBezTo>
                  <a:pt x="-39557" y="439757"/>
                  <a:pt x="20067" y="204359"/>
                  <a:pt x="0" y="4800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64633254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33" name="Elipse 432">
            <a:extLst>
              <a:ext uri="{FF2B5EF4-FFF2-40B4-BE49-F238E27FC236}">
                <a16:creationId xmlns:a16="http://schemas.microsoft.com/office/drawing/2014/main" id="{B1086A86-80DF-4590-A522-F2FA6E681042}"/>
              </a:ext>
            </a:extLst>
          </p:cNvPr>
          <p:cNvSpPr/>
          <p:nvPr/>
        </p:nvSpPr>
        <p:spPr>
          <a:xfrm rot="1544437">
            <a:off x="8472279" y="5215920"/>
            <a:ext cx="225963" cy="312366"/>
          </a:xfrm>
          <a:custGeom>
            <a:avLst/>
            <a:gdLst>
              <a:gd name="connsiteX0" fmla="*/ 0 w 225963"/>
              <a:gd name="connsiteY0" fmla="*/ 156183 h 312366"/>
              <a:gd name="connsiteX1" fmla="*/ 112982 w 225963"/>
              <a:gd name="connsiteY1" fmla="*/ 0 h 312366"/>
              <a:gd name="connsiteX2" fmla="*/ 225964 w 225963"/>
              <a:gd name="connsiteY2" fmla="*/ 156183 h 312366"/>
              <a:gd name="connsiteX3" fmla="*/ 112982 w 225963"/>
              <a:gd name="connsiteY3" fmla="*/ 312366 h 312366"/>
              <a:gd name="connsiteX4" fmla="*/ 0 w 225963"/>
              <a:gd name="connsiteY4" fmla="*/ 156183 h 312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963" h="312366" extrusionOk="0">
                <a:moveTo>
                  <a:pt x="0" y="156183"/>
                </a:moveTo>
                <a:cubicBezTo>
                  <a:pt x="859" y="68037"/>
                  <a:pt x="39645" y="-13042"/>
                  <a:pt x="112982" y="0"/>
                </a:cubicBezTo>
                <a:cubicBezTo>
                  <a:pt x="176056" y="11125"/>
                  <a:pt x="222666" y="71433"/>
                  <a:pt x="225964" y="156183"/>
                </a:cubicBezTo>
                <a:cubicBezTo>
                  <a:pt x="240113" y="239570"/>
                  <a:pt x="187846" y="324686"/>
                  <a:pt x="112982" y="312366"/>
                </a:cubicBezTo>
                <a:cubicBezTo>
                  <a:pt x="56696" y="313837"/>
                  <a:pt x="-3562" y="242903"/>
                  <a:pt x="0" y="15618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5897014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34" name="Elipse 433">
            <a:extLst>
              <a:ext uri="{FF2B5EF4-FFF2-40B4-BE49-F238E27FC236}">
                <a16:creationId xmlns:a16="http://schemas.microsoft.com/office/drawing/2014/main" id="{70F03DEF-6D23-4EC8-BE09-F46826B40385}"/>
              </a:ext>
            </a:extLst>
          </p:cNvPr>
          <p:cNvSpPr/>
          <p:nvPr/>
        </p:nvSpPr>
        <p:spPr>
          <a:xfrm rot="19437335">
            <a:off x="8295415" y="5215920"/>
            <a:ext cx="225963" cy="312366"/>
          </a:xfrm>
          <a:custGeom>
            <a:avLst/>
            <a:gdLst>
              <a:gd name="connsiteX0" fmla="*/ 0 w 225963"/>
              <a:gd name="connsiteY0" fmla="*/ 156183 h 312366"/>
              <a:gd name="connsiteX1" fmla="*/ 112982 w 225963"/>
              <a:gd name="connsiteY1" fmla="*/ 0 h 312366"/>
              <a:gd name="connsiteX2" fmla="*/ 225964 w 225963"/>
              <a:gd name="connsiteY2" fmla="*/ 156183 h 312366"/>
              <a:gd name="connsiteX3" fmla="*/ 112982 w 225963"/>
              <a:gd name="connsiteY3" fmla="*/ 312366 h 312366"/>
              <a:gd name="connsiteX4" fmla="*/ 0 w 225963"/>
              <a:gd name="connsiteY4" fmla="*/ 156183 h 312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963" h="312366" extrusionOk="0">
                <a:moveTo>
                  <a:pt x="0" y="156183"/>
                </a:moveTo>
                <a:cubicBezTo>
                  <a:pt x="5524" y="53748"/>
                  <a:pt x="50836" y="4784"/>
                  <a:pt x="112982" y="0"/>
                </a:cubicBezTo>
                <a:cubicBezTo>
                  <a:pt x="188094" y="-17306"/>
                  <a:pt x="230628" y="61843"/>
                  <a:pt x="225964" y="156183"/>
                </a:cubicBezTo>
                <a:cubicBezTo>
                  <a:pt x="237404" y="239777"/>
                  <a:pt x="159612" y="308337"/>
                  <a:pt x="112982" y="312366"/>
                </a:cubicBezTo>
                <a:cubicBezTo>
                  <a:pt x="61945" y="299974"/>
                  <a:pt x="4747" y="255862"/>
                  <a:pt x="0" y="15618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774705670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216" name="Conector recto 215">
            <a:extLst>
              <a:ext uri="{FF2B5EF4-FFF2-40B4-BE49-F238E27FC236}">
                <a16:creationId xmlns:a16="http://schemas.microsoft.com/office/drawing/2014/main" id="{7F24E4A4-1CA0-4D39-A467-0F0D7F7D68B5}"/>
              </a:ext>
            </a:extLst>
          </p:cNvPr>
          <p:cNvCxnSpPr/>
          <p:nvPr/>
        </p:nvCxnSpPr>
        <p:spPr>
          <a:xfrm flipH="1" flipV="1">
            <a:off x="8143336" y="188640"/>
            <a:ext cx="81808" cy="17994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Conector recto 217">
            <a:extLst>
              <a:ext uri="{FF2B5EF4-FFF2-40B4-BE49-F238E27FC236}">
                <a16:creationId xmlns:a16="http://schemas.microsoft.com/office/drawing/2014/main" id="{EA70B4E4-B1A8-4007-846D-B66D45D7C6BD}"/>
              </a:ext>
            </a:extLst>
          </p:cNvPr>
          <p:cNvCxnSpPr/>
          <p:nvPr/>
        </p:nvCxnSpPr>
        <p:spPr>
          <a:xfrm>
            <a:off x="8143336" y="188640"/>
            <a:ext cx="276669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Conector recto 219">
            <a:extLst>
              <a:ext uri="{FF2B5EF4-FFF2-40B4-BE49-F238E27FC236}">
                <a16:creationId xmlns:a16="http://schemas.microsoft.com/office/drawing/2014/main" id="{9D30ACB7-03A8-4E4F-9540-78D4E00FC02A}"/>
              </a:ext>
            </a:extLst>
          </p:cNvPr>
          <p:cNvCxnSpPr/>
          <p:nvPr/>
        </p:nvCxnSpPr>
        <p:spPr>
          <a:xfrm flipH="1">
            <a:off x="10846940" y="188640"/>
            <a:ext cx="63094" cy="17994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 recto 221">
            <a:extLst>
              <a:ext uri="{FF2B5EF4-FFF2-40B4-BE49-F238E27FC236}">
                <a16:creationId xmlns:a16="http://schemas.microsoft.com/office/drawing/2014/main" id="{47E1C2F7-25EB-45ED-AE79-F1C11F97B7D4}"/>
              </a:ext>
            </a:extLst>
          </p:cNvPr>
          <p:cNvCxnSpPr/>
          <p:nvPr/>
        </p:nvCxnSpPr>
        <p:spPr>
          <a:xfrm flipV="1">
            <a:off x="8143336" y="0"/>
            <a:ext cx="0" cy="1886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5" name="Conector recto 434">
            <a:extLst>
              <a:ext uri="{FF2B5EF4-FFF2-40B4-BE49-F238E27FC236}">
                <a16:creationId xmlns:a16="http://schemas.microsoft.com/office/drawing/2014/main" id="{7337E2F9-5695-44E7-A797-69D9F4FA344C}"/>
              </a:ext>
            </a:extLst>
          </p:cNvPr>
          <p:cNvCxnSpPr/>
          <p:nvPr/>
        </p:nvCxnSpPr>
        <p:spPr>
          <a:xfrm flipV="1">
            <a:off x="10910034" y="0"/>
            <a:ext cx="55481" cy="1886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6059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4">
            <a:extLst>
              <a:ext uri="{FF2B5EF4-FFF2-40B4-BE49-F238E27FC236}">
                <a16:creationId xmlns:a16="http://schemas.microsoft.com/office/drawing/2014/main" id="{7DDE190B-36C7-4D40-8FB5-E3334BEE0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330" t="19543" r="3920" b="32146"/>
          <a:stretch/>
        </p:blipFill>
        <p:spPr>
          <a:xfrm>
            <a:off x="-1" y="1726105"/>
            <a:ext cx="12188825" cy="3405789"/>
          </a:xfrm>
          <a:prstGeom prst="rect">
            <a:avLst/>
          </a:prstGeom>
          <a:solidFill>
            <a:srgbClr val="00FFFF"/>
          </a:solidFill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9730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4">
            <a:extLst>
              <a:ext uri="{FF2B5EF4-FFF2-40B4-BE49-F238E27FC236}">
                <a16:creationId xmlns:a16="http://schemas.microsoft.com/office/drawing/2014/main" id="{7DDE190B-36C7-4D40-8FB5-E3334BEE0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330" t="19543" r="3920" b="32146"/>
          <a:stretch/>
        </p:blipFill>
        <p:spPr>
          <a:xfrm>
            <a:off x="0" y="1394585"/>
            <a:ext cx="12215092" cy="4392488"/>
          </a:xfrm>
          <a:prstGeom prst="rect">
            <a:avLst/>
          </a:prstGeom>
          <a:solidFill>
            <a:srgbClr val="00FFFF"/>
          </a:solidFill>
          <a:ln>
            <a:noFill/>
          </a:ln>
          <a:effectLst>
            <a:softEdge rad="112500"/>
          </a:effectLst>
        </p:spPr>
      </p:pic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F8BAF5C0-007B-486D-8EF1-8AB17F32EEA4}"/>
              </a:ext>
            </a:extLst>
          </p:cNvPr>
          <p:cNvCxnSpPr/>
          <p:nvPr/>
        </p:nvCxnSpPr>
        <p:spPr>
          <a:xfrm flipH="1">
            <a:off x="189756" y="4149080"/>
            <a:ext cx="792088" cy="270892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487942FA-D9DC-4EA3-9E5D-36E6D3E85DA2}"/>
              </a:ext>
            </a:extLst>
          </p:cNvPr>
          <p:cNvCxnSpPr/>
          <p:nvPr/>
        </p:nvCxnSpPr>
        <p:spPr>
          <a:xfrm>
            <a:off x="1413892" y="4149080"/>
            <a:ext cx="1296144" cy="270892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AA6CFED1-4033-4BF4-A627-C43FAD10CCB8}"/>
              </a:ext>
            </a:extLst>
          </p:cNvPr>
          <p:cNvCxnSpPr/>
          <p:nvPr/>
        </p:nvCxnSpPr>
        <p:spPr>
          <a:xfrm>
            <a:off x="1989956" y="4149080"/>
            <a:ext cx="3312368" cy="270892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8B68C19A-2F41-46EA-BA06-66C05925BDD9}"/>
              </a:ext>
            </a:extLst>
          </p:cNvPr>
          <p:cNvCxnSpPr/>
          <p:nvPr/>
        </p:nvCxnSpPr>
        <p:spPr>
          <a:xfrm>
            <a:off x="3214092" y="4509120"/>
            <a:ext cx="4968552" cy="234888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64271060-B34B-4A4A-9E41-EDFA6A8CA3AD}"/>
              </a:ext>
            </a:extLst>
          </p:cNvPr>
          <p:cNvCxnSpPr/>
          <p:nvPr/>
        </p:nvCxnSpPr>
        <p:spPr>
          <a:xfrm>
            <a:off x="3214092" y="4221088"/>
            <a:ext cx="8424936" cy="263691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43A943C9-2C92-405F-AF07-6F539C0918C1}"/>
              </a:ext>
            </a:extLst>
          </p:cNvPr>
          <p:cNvCxnSpPr>
            <a:cxnSpLocks/>
          </p:cNvCxnSpPr>
          <p:nvPr/>
        </p:nvCxnSpPr>
        <p:spPr>
          <a:xfrm>
            <a:off x="4176463" y="4351412"/>
            <a:ext cx="7966621" cy="1872208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E97EA1D7-E065-4C41-B3C6-D968DD600933}"/>
              </a:ext>
            </a:extLst>
          </p:cNvPr>
          <p:cNvCxnSpPr>
            <a:cxnSpLocks/>
          </p:cNvCxnSpPr>
          <p:nvPr/>
        </p:nvCxnSpPr>
        <p:spPr>
          <a:xfrm>
            <a:off x="4555144" y="4233531"/>
            <a:ext cx="7633681" cy="1499725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752E7019-94F7-45E3-B48C-B9B3BA8C7239}"/>
              </a:ext>
            </a:extLst>
          </p:cNvPr>
          <p:cNvCxnSpPr/>
          <p:nvPr/>
        </p:nvCxnSpPr>
        <p:spPr>
          <a:xfrm>
            <a:off x="5158308" y="4221088"/>
            <a:ext cx="6480720" cy="100811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E4957D9A-C961-40CB-9A62-80ACC8C39189}"/>
              </a:ext>
            </a:extLst>
          </p:cNvPr>
          <p:cNvCxnSpPr/>
          <p:nvPr/>
        </p:nvCxnSpPr>
        <p:spPr>
          <a:xfrm flipH="1" flipV="1">
            <a:off x="4798268" y="4077072"/>
            <a:ext cx="6840760" cy="906321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FC7822F-D0DA-4398-8552-297EE19D4238}"/>
              </a:ext>
            </a:extLst>
          </p:cNvPr>
          <p:cNvCxnSpPr/>
          <p:nvPr/>
        </p:nvCxnSpPr>
        <p:spPr>
          <a:xfrm flipH="1" flipV="1">
            <a:off x="5374332" y="4019956"/>
            <a:ext cx="6264696" cy="792087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F6A119F2-9B90-462E-831C-B79027798535}"/>
              </a:ext>
            </a:extLst>
          </p:cNvPr>
          <p:cNvCxnSpPr/>
          <p:nvPr/>
        </p:nvCxnSpPr>
        <p:spPr>
          <a:xfrm flipH="1" flipV="1">
            <a:off x="7390556" y="4149080"/>
            <a:ext cx="4248472" cy="50405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47C5C66-4C4D-4C90-BD52-F221825CDF76}"/>
              </a:ext>
            </a:extLst>
          </p:cNvPr>
          <p:cNvCxnSpPr/>
          <p:nvPr/>
        </p:nvCxnSpPr>
        <p:spPr>
          <a:xfrm flipH="1" flipV="1">
            <a:off x="8159773" y="4113076"/>
            <a:ext cx="3479255" cy="41715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86D625C2-F072-487A-B12A-6F92A02238DC}"/>
              </a:ext>
            </a:extLst>
          </p:cNvPr>
          <p:cNvCxnSpPr>
            <a:cxnSpLocks/>
          </p:cNvCxnSpPr>
          <p:nvPr/>
        </p:nvCxnSpPr>
        <p:spPr>
          <a:xfrm flipH="1" flipV="1">
            <a:off x="8902724" y="4113076"/>
            <a:ext cx="2736304" cy="332821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E028A8DB-C847-420C-A9F9-63EF9DF849A9}"/>
              </a:ext>
            </a:extLst>
          </p:cNvPr>
          <p:cNvCxnSpPr/>
          <p:nvPr/>
        </p:nvCxnSpPr>
        <p:spPr>
          <a:xfrm flipH="1">
            <a:off x="0" y="4107949"/>
            <a:ext cx="549797" cy="506734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D5AFBAF-F530-4FCA-A95B-F48D2135D865}"/>
              </a:ext>
            </a:extLst>
          </p:cNvPr>
          <p:cNvCxnSpPr/>
          <p:nvPr/>
        </p:nvCxnSpPr>
        <p:spPr>
          <a:xfrm>
            <a:off x="0" y="5301207"/>
            <a:ext cx="12215092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D94C49D3-08D9-46B0-BC39-836778CC94C4}"/>
              </a:ext>
            </a:extLst>
          </p:cNvPr>
          <p:cNvCxnSpPr/>
          <p:nvPr/>
        </p:nvCxnSpPr>
        <p:spPr>
          <a:xfrm>
            <a:off x="0" y="1484784"/>
            <a:ext cx="12188825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C8A34A7-7ADE-4A42-BE1F-328076134C26}"/>
              </a:ext>
            </a:extLst>
          </p:cNvPr>
          <p:cNvCxnSpPr/>
          <p:nvPr/>
        </p:nvCxnSpPr>
        <p:spPr>
          <a:xfrm>
            <a:off x="549797" y="2564904"/>
            <a:ext cx="4824535" cy="72008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E08A3212-8EAB-4EC7-91FC-DF8DA399515D}"/>
              </a:ext>
            </a:extLst>
          </p:cNvPr>
          <p:cNvCxnSpPr/>
          <p:nvPr/>
        </p:nvCxnSpPr>
        <p:spPr>
          <a:xfrm flipV="1">
            <a:off x="5014292" y="1664805"/>
            <a:ext cx="1944216" cy="54006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740D4496-042B-41DD-AA8A-C79EB52A94A6}"/>
              </a:ext>
            </a:extLst>
          </p:cNvPr>
          <p:cNvCxnSpPr/>
          <p:nvPr/>
        </p:nvCxnSpPr>
        <p:spPr>
          <a:xfrm>
            <a:off x="6958508" y="1675961"/>
            <a:ext cx="1728192" cy="254563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928119F6-162E-46E2-BE1D-D716B2C29337}"/>
              </a:ext>
            </a:extLst>
          </p:cNvPr>
          <p:cNvCxnSpPr/>
          <p:nvPr/>
        </p:nvCxnSpPr>
        <p:spPr>
          <a:xfrm>
            <a:off x="8709570" y="1897563"/>
            <a:ext cx="0" cy="64122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2AADA282-648F-4243-9403-DE6879840D11}"/>
              </a:ext>
            </a:extLst>
          </p:cNvPr>
          <p:cNvCxnSpPr/>
          <p:nvPr/>
        </p:nvCxnSpPr>
        <p:spPr>
          <a:xfrm flipV="1">
            <a:off x="8686700" y="2348880"/>
            <a:ext cx="1656184" cy="216024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A73853AE-9E86-494D-B1B1-562ABDF2077D}"/>
              </a:ext>
            </a:extLst>
          </p:cNvPr>
          <p:cNvCxnSpPr/>
          <p:nvPr/>
        </p:nvCxnSpPr>
        <p:spPr>
          <a:xfrm>
            <a:off x="10270876" y="2343302"/>
            <a:ext cx="72008" cy="94168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529FCDE3-081A-4D03-A0D1-F0E3C9E57AE8}"/>
              </a:ext>
            </a:extLst>
          </p:cNvPr>
          <p:cNvCxnSpPr/>
          <p:nvPr/>
        </p:nvCxnSpPr>
        <p:spPr>
          <a:xfrm flipV="1">
            <a:off x="10342884" y="3246192"/>
            <a:ext cx="1296144" cy="29158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C149D76B-DF09-4DB7-BA72-726F989C75DF}"/>
              </a:ext>
            </a:extLst>
          </p:cNvPr>
          <p:cNvCxnSpPr/>
          <p:nvPr/>
        </p:nvCxnSpPr>
        <p:spPr>
          <a:xfrm>
            <a:off x="11639028" y="3251428"/>
            <a:ext cx="0" cy="98210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639C23AD-78CE-4E15-AE65-27CEEA306D9B}"/>
              </a:ext>
            </a:extLst>
          </p:cNvPr>
          <p:cNvCxnSpPr/>
          <p:nvPr/>
        </p:nvCxnSpPr>
        <p:spPr>
          <a:xfrm flipV="1">
            <a:off x="11639028" y="4149080"/>
            <a:ext cx="576064" cy="84451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1632D418-AFE2-42CD-AC28-2C846FDB94B4}"/>
              </a:ext>
            </a:extLst>
          </p:cNvPr>
          <p:cNvCxnSpPr/>
          <p:nvPr/>
        </p:nvCxnSpPr>
        <p:spPr>
          <a:xfrm>
            <a:off x="11639028" y="4228508"/>
            <a:ext cx="0" cy="262949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E045D7AE-7F59-4867-8330-D70EB3E0BE90}"/>
              </a:ext>
            </a:extLst>
          </p:cNvPr>
          <p:cNvCxnSpPr/>
          <p:nvPr/>
        </p:nvCxnSpPr>
        <p:spPr>
          <a:xfrm flipH="1" flipV="1">
            <a:off x="0" y="1803242"/>
            <a:ext cx="549797" cy="76166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D2D0684C-C23A-4062-AAC2-3D516EF0FD52}"/>
              </a:ext>
            </a:extLst>
          </p:cNvPr>
          <p:cNvCxnSpPr>
            <a:cxnSpLocks/>
          </p:cNvCxnSpPr>
          <p:nvPr/>
        </p:nvCxnSpPr>
        <p:spPr>
          <a:xfrm>
            <a:off x="549797" y="0"/>
            <a:ext cx="0" cy="4107948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BD71B5FD-873A-41B5-AFDC-622E37601037}"/>
              </a:ext>
            </a:extLst>
          </p:cNvPr>
          <p:cNvCxnSpPr/>
          <p:nvPr/>
        </p:nvCxnSpPr>
        <p:spPr>
          <a:xfrm flipV="1">
            <a:off x="5374332" y="0"/>
            <a:ext cx="0" cy="401995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247B4E48-DF9D-431B-B838-712CFC216A45}"/>
              </a:ext>
            </a:extLst>
          </p:cNvPr>
          <p:cNvCxnSpPr>
            <a:cxnSpLocks/>
          </p:cNvCxnSpPr>
          <p:nvPr/>
        </p:nvCxnSpPr>
        <p:spPr>
          <a:xfrm flipH="1">
            <a:off x="8686700" y="0"/>
            <a:ext cx="22870" cy="4191305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69CE9238-AD22-4EFA-8327-1A184DF41746}"/>
              </a:ext>
            </a:extLst>
          </p:cNvPr>
          <p:cNvCxnSpPr/>
          <p:nvPr/>
        </p:nvCxnSpPr>
        <p:spPr>
          <a:xfrm>
            <a:off x="5014292" y="2204865"/>
            <a:ext cx="0" cy="432047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FF596713-6DB9-4521-BEA3-9494BF068851}"/>
              </a:ext>
            </a:extLst>
          </p:cNvPr>
          <p:cNvCxnSpPr/>
          <p:nvPr/>
        </p:nvCxnSpPr>
        <p:spPr>
          <a:xfrm flipV="1">
            <a:off x="6958508" y="0"/>
            <a:ext cx="0" cy="4191305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127A9156-DA27-4CF3-8CC8-2AD46B8E8FAD}"/>
              </a:ext>
            </a:extLst>
          </p:cNvPr>
          <p:cNvCxnSpPr>
            <a:cxnSpLocks/>
          </p:cNvCxnSpPr>
          <p:nvPr/>
        </p:nvCxnSpPr>
        <p:spPr>
          <a:xfrm flipV="1">
            <a:off x="4176463" y="2492896"/>
            <a:ext cx="0" cy="1858517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4874FB85-F7B5-4C3A-BE3D-D814DD3960E3}"/>
              </a:ext>
            </a:extLst>
          </p:cNvPr>
          <p:cNvCxnSpPr/>
          <p:nvPr/>
        </p:nvCxnSpPr>
        <p:spPr>
          <a:xfrm flipH="1">
            <a:off x="3574132" y="2492896"/>
            <a:ext cx="602331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68D3A350-61BE-48BC-88D1-BCE939236C5D}"/>
              </a:ext>
            </a:extLst>
          </p:cNvPr>
          <p:cNvCxnSpPr/>
          <p:nvPr/>
        </p:nvCxnSpPr>
        <p:spPr>
          <a:xfrm>
            <a:off x="3574132" y="2492896"/>
            <a:ext cx="0" cy="185851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C3A9A2DF-18DF-4A9A-9C18-40105CCB9D5F}"/>
              </a:ext>
            </a:extLst>
          </p:cNvPr>
          <p:cNvCxnSpPr/>
          <p:nvPr/>
        </p:nvCxnSpPr>
        <p:spPr>
          <a:xfrm flipH="1">
            <a:off x="3358108" y="2492896"/>
            <a:ext cx="216024" cy="45893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A5EE6DE7-4B77-4005-8986-B424A7EE4A76}"/>
              </a:ext>
            </a:extLst>
          </p:cNvPr>
          <p:cNvCxnSpPr/>
          <p:nvPr/>
        </p:nvCxnSpPr>
        <p:spPr>
          <a:xfrm flipV="1">
            <a:off x="3380979" y="13747"/>
            <a:ext cx="0" cy="4214761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5FA2DF13-6409-4C08-BB06-8F9BB484326C}"/>
              </a:ext>
            </a:extLst>
          </p:cNvPr>
          <p:cNvCxnSpPr/>
          <p:nvPr/>
        </p:nvCxnSpPr>
        <p:spPr>
          <a:xfrm>
            <a:off x="3574132" y="4351412"/>
            <a:ext cx="602331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B446AC25-7104-44D5-BAFC-1D88557FF728}"/>
              </a:ext>
            </a:extLst>
          </p:cNvPr>
          <p:cNvCxnSpPr/>
          <p:nvPr/>
        </p:nvCxnSpPr>
        <p:spPr>
          <a:xfrm flipH="1">
            <a:off x="2422004" y="4509120"/>
            <a:ext cx="792088" cy="2111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D80044B3-9DAD-41B6-9875-65C1CE24E6C5}"/>
              </a:ext>
            </a:extLst>
          </p:cNvPr>
          <p:cNvCxnSpPr/>
          <p:nvPr/>
        </p:nvCxnSpPr>
        <p:spPr>
          <a:xfrm flipV="1">
            <a:off x="2422003" y="3704588"/>
            <a:ext cx="0" cy="825644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202A62C7-4FAA-465E-AC9D-DB142FB2DBB1}"/>
              </a:ext>
            </a:extLst>
          </p:cNvPr>
          <p:cNvCxnSpPr/>
          <p:nvPr/>
        </p:nvCxnSpPr>
        <p:spPr>
          <a:xfrm flipV="1">
            <a:off x="3214092" y="3704588"/>
            <a:ext cx="0" cy="80453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BC6D3C7C-7C33-4EBB-9A3C-FA3CFF5FA49F}"/>
              </a:ext>
            </a:extLst>
          </p:cNvPr>
          <p:cNvCxnSpPr/>
          <p:nvPr/>
        </p:nvCxnSpPr>
        <p:spPr>
          <a:xfrm flipH="1">
            <a:off x="2422003" y="3704588"/>
            <a:ext cx="792089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63E71C00-8526-48BE-8A86-A4A8B8EC7A5A}"/>
              </a:ext>
            </a:extLst>
          </p:cNvPr>
          <p:cNvCxnSpPr/>
          <p:nvPr/>
        </p:nvCxnSpPr>
        <p:spPr>
          <a:xfrm flipH="1" flipV="1">
            <a:off x="2277988" y="3645024"/>
            <a:ext cx="144015" cy="59564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427734D9-ECA4-4BD2-81B0-4DE745DE4A15}"/>
              </a:ext>
            </a:extLst>
          </p:cNvPr>
          <p:cNvCxnSpPr/>
          <p:nvPr/>
        </p:nvCxnSpPr>
        <p:spPr>
          <a:xfrm>
            <a:off x="2277987" y="3645023"/>
            <a:ext cx="0" cy="73377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6F1E3F47-524F-4ED6-AB21-15EA43656C13}"/>
              </a:ext>
            </a:extLst>
          </p:cNvPr>
          <p:cNvCxnSpPr/>
          <p:nvPr/>
        </p:nvCxnSpPr>
        <p:spPr>
          <a:xfrm>
            <a:off x="2277987" y="3645023"/>
            <a:ext cx="864097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F19C08FA-57EE-4291-BAB7-D52D7DD38A28}"/>
              </a:ext>
            </a:extLst>
          </p:cNvPr>
          <p:cNvCxnSpPr/>
          <p:nvPr/>
        </p:nvCxnSpPr>
        <p:spPr>
          <a:xfrm>
            <a:off x="3142084" y="3645023"/>
            <a:ext cx="72008" cy="59565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riángulo isósceles 49">
            <a:extLst>
              <a:ext uri="{FF2B5EF4-FFF2-40B4-BE49-F238E27FC236}">
                <a16:creationId xmlns:a16="http://schemas.microsoft.com/office/drawing/2014/main" id="{45FDA72C-6F22-49A5-BB29-3CD172F277B7}"/>
              </a:ext>
            </a:extLst>
          </p:cNvPr>
          <p:cNvSpPr/>
          <p:nvPr/>
        </p:nvSpPr>
        <p:spPr>
          <a:xfrm rot="10800000">
            <a:off x="4901862" y="2537403"/>
            <a:ext cx="749789" cy="609440"/>
          </a:xfrm>
          <a:custGeom>
            <a:avLst/>
            <a:gdLst>
              <a:gd name="connsiteX0" fmla="*/ 0 w 749789"/>
              <a:gd name="connsiteY0" fmla="*/ 609440 h 609440"/>
              <a:gd name="connsiteX1" fmla="*/ 191196 w 749789"/>
              <a:gd name="connsiteY1" fmla="*/ 298626 h 609440"/>
              <a:gd name="connsiteX2" fmla="*/ 374895 w 749789"/>
              <a:gd name="connsiteY2" fmla="*/ 0 h 609440"/>
              <a:gd name="connsiteX3" fmla="*/ 558593 w 749789"/>
              <a:gd name="connsiteY3" fmla="*/ 298626 h 609440"/>
              <a:gd name="connsiteX4" fmla="*/ 749789 w 749789"/>
              <a:gd name="connsiteY4" fmla="*/ 609440 h 609440"/>
              <a:gd name="connsiteX5" fmla="*/ 374895 w 749789"/>
              <a:gd name="connsiteY5" fmla="*/ 609440 h 609440"/>
              <a:gd name="connsiteX6" fmla="*/ 0 w 749789"/>
              <a:gd name="connsiteY6" fmla="*/ 609440 h 60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9789" h="609440" extrusionOk="0">
                <a:moveTo>
                  <a:pt x="0" y="609440"/>
                </a:moveTo>
                <a:cubicBezTo>
                  <a:pt x="69742" y="468553"/>
                  <a:pt x="116086" y="448508"/>
                  <a:pt x="191196" y="298626"/>
                </a:cubicBezTo>
                <a:cubicBezTo>
                  <a:pt x="266306" y="148744"/>
                  <a:pt x="335245" y="91275"/>
                  <a:pt x="374895" y="0"/>
                </a:cubicBezTo>
                <a:cubicBezTo>
                  <a:pt x="439789" y="71043"/>
                  <a:pt x="490441" y="234959"/>
                  <a:pt x="558593" y="298626"/>
                </a:cubicBezTo>
                <a:cubicBezTo>
                  <a:pt x="626745" y="362293"/>
                  <a:pt x="667822" y="519834"/>
                  <a:pt x="749789" y="609440"/>
                </a:cubicBezTo>
                <a:cubicBezTo>
                  <a:pt x="618359" y="628608"/>
                  <a:pt x="485571" y="575194"/>
                  <a:pt x="374895" y="609440"/>
                </a:cubicBezTo>
                <a:cubicBezTo>
                  <a:pt x="264219" y="643686"/>
                  <a:pt x="128309" y="579572"/>
                  <a:pt x="0" y="60944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722866412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1" name="Triángulo isósceles 50">
            <a:extLst>
              <a:ext uri="{FF2B5EF4-FFF2-40B4-BE49-F238E27FC236}">
                <a16:creationId xmlns:a16="http://schemas.microsoft.com/office/drawing/2014/main" id="{EA04B6CB-AEEE-4ABE-85EA-4B7CC931979C}"/>
              </a:ext>
            </a:extLst>
          </p:cNvPr>
          <p:cNvSpPr/>
          <p:nvPr/>
        </p:nvSpPr>
        <p:spPr>
          <a:xfrm rot="10800000">
            <a:off x="6295127" y="2596664"/>
            <a:ext cx="749789" cy="609440"/>
          </a:xfrm>
          <a:custGeom>
            <a:avLst/>
            <a:gdLst>
              <a:gd name="connsiteX0" fmla="*/ 0 w 749789"/>
              <a:gd name="connsiteY0" fmla="*/ 609440 h 609440"/>
              <a:gd name="connsiteX1" fmla="*/ 183699 w 749789"/>
              <a:gd name="connsiteY1" fmla="*/ 310814 h 609440"/>
              <a:gd name="connsiteX2" fmla="*/ 374895 w 749789"/>
              <a:gd name="connsiteY2" fmla="*/ 0 h 609440"/>
              <a:gd name="connsiteX3" fmla="*/ 558593 w 749789"/>
              <a:gd name="connsiteY3" fmla="*/ 298626 h 609440"/>
              <a:gd name="connsiteX4" fmla="*/ 749789 w 749789"/>
              <a:gd name="connsiteY4" fmla="*/ 609440 h 609440"/>
              <a:gd name="connsiteX5" fmla="*/ 397388 w 749789"/>
              <a:gd name="connsiteY5" fmla="*/ 609440 h 609440"/>
              <a:gd name="connsiteX6" fmla="*/ 0 w 749789"/>
              <a:gd name="connsiteY6" fmla="*/ 609440 h 60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9789" h="609440" extrusionOk="0">
                <a:moveTo>
                  <a:pt x="0" y="609440"/>
                </a:moveTo>
                <a:cubicBezTo>
                  <a:pt x="54525" y="498858"/>
                  <a:pt x="114295" y="434504"/>
                  <a:pt x="183699" y="310814"/>
                </a:cubicBezTo>
                <a:cubicBezTo>
                  <a:pt x="253103" y="187124"/>
                  <a:pt x="358546" y="95039"/>
                  <a:pt x="374895" y="0"/>
                </a:cubicBezTo>
                <a:cubicBezTo>
                  <a:pt x="470877" y="107879"/>
                  <a:pt x="458511" y="190277"/>
                  <a:pt x="558593" y="298626"/>
                </a:cubicBezTo>
                <a:cubicBezTo>
                  <a:pt x="658675" y="406975"/>
                  <a:pt x="680470" y="541210"/>
                  <a:pt x="749789" y="609440"/>
                </a:cubicBezTo>
                <a:cubicBezTo>
                  <a:pt x="634617" y="624080"/>
                  <a:pt x="544089" y="603153"/>
                  <a:pt x="397388" y="609440"/>
                </a:cubicBezTo>
                <a:cubicBezTo>
                  <a:pt x="250687" y="615727"/>
                  <a:pt x="139107" y="594294"/>
                  <a:pt x="0" y="60944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4103621557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2" name="Triángulo isósceles 51">
            <a:extLst>
              <a:ext uri="{FF2B5EF4-FFF2-40B4-BE49-F238E27FC236}">
                <a16:creationId xmlns:a16="http://schemas.microsoft.com/office/drawing/2014/main" id="{34CB8463-5593-4195-95B2-93F4DA49B4CA}"/>
              </a:ext>
            </a:extLst>
          </p:cNvPr>
          <p:cNvSpPr/>
          <p:nvPr/>
        </p:nvSpPr>
        <p:spPr>
          <a:xfrm rot="10800000">
            <a:off x="6741124" y="2596107"/>
            <a:ext cx="749789" cy="609440"/>
          </a:xfrm>
          <a:custGeom>
            <a:avLst/>
            <a:gdLst>
              <a:gd name="connsiteX0" fmla="*/ 0 w 749789"/>
              <a:gd name="connsiteY0" fmla="*/ 609440 h 609440"/>
              <a:gd name="connsiteX1" fmla="*/ 183699 w 749789"/>
              <a:gd name="connsiteY1" fmla="*/ 310814 h 609440"/>
              <a:gd name="connsiteX2" fmla="*/ 374895 w 749789"/>
              <a:gd name="connsiteY2" fmla="*/ 0 h 609440"/>
              <a:gd name="connsiteX3" fmla="*/ 566091 w 749789"/>
              <a:gd name="connsiteY3" fmla="*/ 310814 h 609440"/>
              <a:gd name="connsiteX4" fmla="*/ 749789 w 749789"/>
              <a:gd name="connsiteY4" fmla="*/ 609440 h 609440"/>
              <a:gd name="connsiteX5" fmla="*/ 389890 w 749789"/>
              <a:gd name="connsiteY5" fmla="*/ 609440 h 609440"/>
              <a:gd name="connsiteX6" fmla="*/ 0 w 749789"/>
              <a:gd name="connsiteY6" fmla="*/ 609440 h 60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9789" h="609440" extrusionOk="0">
                <a:moveTo>
                  <a:pt x="0" y="609440"/>
                </a:moveTo>
                <a:cubicBezTo>
                  <a:pt x="6094" y="528410"/>
                  <a:pt x="122411" y="471991"/>
                  <a:pt x="183699" y="310814"/>
                </a:cubicBezTo>
                <a:cubicBezTo>
                  <a:pt x="244987" y="149637"/>
                  <a:pt x="318714" y="153285"/>
                  <a:pt x="374895" y="0"/>
                </a:cubicBezTo>
                <a:cubicBezTo>
                  <a:pt x="458473" y="133849"/>
                  <a:pt x="488833" y="260716"/>
                  <a:pt x="566091" y="310814"/>
                </a:cubicBezTo>
                <a:cubicBezTo>
                  <a:pt x="643349" y="360912"/>
                  <a:pt x="681257" y="499965"/>
                  <a:pt x="749789" y="609440"/>
                </a:cubicBezTo>
                <a:cubicBezTo>
                  <a:pt x="620531" y="639655"/>
                  <a:pt x="479049" y="580333"/>
                  <a:pt x="389890" y="609440"/>
                </a:cubicBezTo>
                <a:cubicBezTo>
                  <a:pt x="300731" y="638547"/>
                  <a:pt x="119535" y="593371"/>
                  <a:pt x="0" y="60944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1756098863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3" name="Triángulo isósceles 52">
            <a:extLst>
              <a:ext uri="{FF2B5EF4-FFF2-40B4-BE49-F238E27FC236}">
                <a16:creationId xmlns:a16="http://schemas.microsoft.com/office/drawing/2014/main" id="{3A3018E2-0171-47DA-828E-649E917AA7A0}"/>
              </a:ext>
            </a:extLst>
          </p:cNvPr>
          <p:cNvSpPr/>
          <p:nvPr/>
        </p:nvSpPr>
        <p:spPr>
          <a:xfrm rot="10800000">
            <a:off x="8023318" y="2340095"/>
            <a:ext cx="749789" cy="609440"/>
          </a:xfrm>
          <a:custGeom>
            <a:avLst/>
            <a:gdLst>
              <a:gd name="connsiteX0" fmla="*/ 0 w 749789"/>
              <a:gd name="connsiteY0" fmla="*/ 609440 h 609440"/>
              <a:gd name="connsiteX1" fmla="*/ 179950 w 749789"/>
              <a:gd name="connsiteY1" fmla="*/ 316909 h 609440"/>
              <a:gd name="connsiteX2" fmla="*/ 374895 w 749789"/>
              <a:gd name="connsiteY2" fmla="*/ 0 h 609440"/>
              <a:gd name="connsiteX3" fmla="*/ 558593 w 749789"/>
              <a:gd name="connsiteY3" fmla="*/ 298626 h 609440"/>
              <a:gd name="connsiteX4" fmla="*/ 749789 w 749789"/>
              <a:gd name="connsiteY4" fmla="*/ 609440 h 609440"/>
              <a:gd name="connsiteX5" fmla="*/ 359899 w 749789"/>
              <a:gd name="connsiteY5" fmla="*/ 609440 h 609440"/>
              <a:gd name="connsiteX6" fmla="*/ 0 w 749789"/>
              <a:gd name="connsiteY6" fmla="*/ 609440 h 60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9789" h="609440" extrusionOk="0">
                <a:moveTo>
                  <a:pt x="0" y="609440"/>
                </a:moveTo>
                <a:cubicBezTo>
                  <a:pt x="57076" y="472714"/>
                  <a:pt x="141127" y="441456"/>
                  <a:pt x="179950" y="316909"/>
                </a:cubicBezTo>
                <a:cubicBezTo>
                  <a:pt x="218772" y="192362"/>
                  <a:pt x="337775" y="135299"/>
                  <a:pt x="374895" y="0"/>
                </a:cubicBezTo>
                <a:cubicBezTo>
                  <a:pt x="467509" y="75140"/>
                  <a:pt x="495318" y="247132"/>
                  <a:pt x="558593" y="298626"/>
                </a:cubicBezTo>
                <a:cubicBezTo>
                  <a:pt x="621868" y="350120"/>
                  <a:pt x="674207" y="517495"/>
                  <a:pt x="749789" y="609440"/>
                </a:cubicBezTo>
                <a:cubicBezTo>
                  <a:pt x="601887" y="640060"/>
                  <a:pt x="525967" y="597940"/>
                  <a:pt x="359899" y="609440"/>
                </a:cubicBezTo>
                <a:cubicBezTo>
                  <a:pt x="193831" y="620940"/>
                  <a:pt x="85459" y="588534"/>
                  <a:pt x="0" y="60944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2906784479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4" name="Triángulo isósceles 53">
            <a:extLst>
              <a:ext uri="{FF2B5EF4-FFF2-40B4-BE49-F238E27FC236}">
                <a16:creationId xmlns:a16="http://schemas.microsoft.com/office/drawing/2014/main" id="{42DE0ADA-C969-4B12-985C-57D592E57BAA}"/>
              </a:ext>
            </a:extLst>
          </p:cNvPr>
          <p:cNvSpPr/>
          <p:nvPr/>
        </p:nvSpPr>
        <p:spPr>
          <a:xfrm rot="10800000">
            <a:off x="8659708" y="1524090"/>
            <a:ext cx="984347" cy="1444089"/>
          </a:xfrm>
          <a:custGeom>
            <a:avLst/>
            <a:gdLst>
              <a:gd name="connsiteX0" fmla="*/ 0 w 984347"/>
              <a:gd name="connsiteY0" fmla="*/ 1444089 h 1444089"/>
              <a:gd name="connsiteX1" fmla="*/ 168980 w 984347"/>
              <a:gd name="connsiteY1" fmla="*/ 948285 h 1444089"/>
              <a:gd name="connsiteX2" fmla="*/ 318273 w 984347"/>
              <a:gd name="connsiteY2" fmla="*/ 510245 h 1444089"/>
              <a:gd name="connsiteX3" fmla="*/ 492174 w 984347"/>
              <a:gd name="connsiteY3" fmla="*/ 0 h 1444089"/>
              <a:gd name="connsiteX4" fmla="*/ 651310 w 984347"/>
              <a:gd name="connsiteY4" fmla="*/ 466922 h 1444089"/>
              <a:gd name="connsiteX5" fmla="*/ 805524 w 984347"/>
              <a:gd name="connsiteY5" fmla="*/ 919403 h 1444089"/>
              <a:gd name="connsiteX6" fmla="*/ 984347 w 984347"/>
              <a:gd name="connsiteY6" fmla="*/ 1444089 h 1444089"/>
              <a:gd name="connsiteX7" fmla="*/ 472487 w 984347"/>
              <a:gd name="connsiteY7" fmla="*/ 1444089 h 1444089"/>
              <a:gd name="connsiteX8" fmla="*/ 0 w 984347"/>
              <a:gd name="connsiteY8" fmla="*/ 1444089 h 1444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4347" h="1444089" extrusionOk="0">
                <a:moveTo>
                  <a:pt x="0" y="1444089"/>
                </a:moveTo>
                <a:cubicBezTo>
                  <a:pt x="72849" y="1225270"/>
                  <a:pt x="112613" y="1127656"/>
                  <a:pt x="168980" y="948285"/>
                </a:cubicBezTo>
                <a:cubicBezTo>
                  <a:pt x="225347" y="768914"/>
                  <a:pt x="287080" y="665961"/>
                  <a:pt x="318273" y="510245"/>
                </a:cubicBezTo>
                <a:cubicBezTo>
                  <a:pt x="349465" y="354529"/>
                  <a:pt x="487291" y="189010"/>
                  <a:pt x="492174" y="0"/>
                </a:cubicBezTo>
                <a:cubicBezTo>
                  <a:pt x="599166" y="173907"/>
                  <a:pt x="537629" y="295547"/>
                  <a:pt x="651310" y="466922"/>
                </a:cubicBezTo>
                <a:cubicBezTo>
                  <a:pt x="764991" y="638297"/>
                  <a:pt x="721992" y="696572"/>
                  <a:pt x="805524" y="919403"/>
                </a:cubicBezTo>
                <a:cubicBezTo>
                  <a:pt x="889056" y="1142234"/>
                  <a:pt x="885914" y="1199261"/>
                  <a:pt x="984347" y="1444089"/>
                </a:cubicBezTo>
                <a:cubicBezTo>
                  <a:pt x="729266" y="1486026"/>
                  <a:pt x="723006" y="1387742"/>
                  <a:pt x="472487" y="1444089"/>
                </a:cubicBezTo>
                <a:cubicBezTo>
                  <a:pt x="221968" y="1500436"/>
                  <a:pt x="221925" y="1416137"/>
                  <a:pt x="0" y="1444089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2217431764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43EF95FD-C01B-41CB-959C-DD2714441DB5}"/>
              </a:ext>
            </a:extLst>
          </p:cNvPr>
          <p:cNvSpPr/>
          <p:nvPr/>
        </p:nvSpPr>
        <p:spPr>
          <a:xfrm>
            <a:off x="1543959" y="2608752"/>
            <a:ext cx="527357" cy="1921464"/>
          </a:xfrm>
          <a:custGeom>
            <a:avLst/>
            <a:gdLst>
              <a:gd name="connsiteX0" fmla="*/ 0 w 527357"/>
              <a:gd name="connsiteY0" fmla="*/ 0 h 1921464"/>
              <a:gd name="connsiteX1" fmla="*/ 527357 w 527357"/>
              <a:gd name="connsiteY1" fmla="*/ 0 h 1921464"/>
              <a:gd name="connsiteX2" fmla="*/ 527357 w 527357"/>
              <a:gd name="connsiteY2" fmla="*/ 441937 h 1921464"/>
              <a:gd name="connsiteX3" fmla="*/ 527357 w 527357"/>
              <a:gd name="connsiteY3" fmla="*/ 903088 h 1921464"/>
              <a:gd name="connsiteX4" fmla="*/ 527357 w 527357"/>
              <a:gd name="connsiteY4" fmla="*/ 1421883 h 1921464"/>
              <a:gd name="connsiteX5" fmla="*/ 527357 w 527357"/>
              <a:gd name="connsiteY5" fmla="*/ 1921464 h 1921464"/>
              <a:gd name="connsiteX6" fmla="*/ 0 w 527357"/>
              <a:gd name="connsiteY6" fmla="*/ 1921464 h 1921464"/>
              <a:gd name="connsiteX7" fmla="*/ 0 w 527357"/>
              <a:gd name="connsiteY7" fmla="*/ 1479527 h 1921464"/>
              <a:gd name="connsiteX8" fmla="*/ 0 w 527357"/>
              <a:gd name="connsiteY8" fmla="*/ 979947 h 1921464"/>
              <a:gd name="connsiteX9" fmla="*/ 0 w 527357"/>
              <a:gd name="connsiteY9" fmla="*/ 557225 h 1921464"/>
              <a:gd name="connsiteX10" fmla="*/ 0 w 527357"/>
              <a:gd name="connsiteY10" fmla="*/ 0 h 1921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7357" h="1921464" extrusionOk="0">
                <a:moveTo>
                  <a:pt x="0" y="0"/>
                </a:moveTo>
                <a:cubicBezTo>
                  <a:pt x="113744" y="-41499"/>
                  <a:pt x="287925" y="21622"/>
                  <a:pt x="527357" y="0"/>
                </a:cubicBezTo>
                <a:cubicBezTo>
                  <a:pt x="574768" y="210745"/>
                  <a:pt x="490509" y="342947"/>
                  <a:pt x="527357" y="441937"/>
                </a:cubicBezTo>
                <a:cubicBezTo>
                  <a:pt x="564205" y="540927"/>
                  <a:pt x="497412" y="767979"/>
                  <a:pt x="527357" y="903088"/>
                </a:cubicBezTo>
                <a:cubicBezTo>
                  <a:pt x="557302" y="1038197"/>
                  <a:pt x="521826" y="1173578"/>
                  <a:pt x="527357" y="1421883"/>
                </a:cubicBezTo>
                <a:cubicBezTo>
                  <a:pt x="532888" y="1670188"/>
                  <a:pt x="487223" y="1713624"/>
                  <a:pt x="527357" y="1921464"/>
                </a:cubicBezTo>
                <a:cubicBezTo>
                  <a:pt x="378135" y="1926368"/>
                  <a:pt x="126030" y="1881485"/>
                  <a:pt x="0" y="1921464"/>
                </a:cubicBezTo>
                <a:cubicBezTo>
                  <a:pt x="-37483" y="1752683"/>
                  <a:pt x="29700" y="1665346"/>
                  <a:pt x="0" y="1479527"/>
                </a:cubicBezTo>
                <a:cubicBezTo>
                  <a:pt x="-29700" y="1293708"/>
                  <a:pt x="46265" y="1177051"/>
                  <a:pt x="0" y="979947"/>
                </a:cubicBezTo>
                <a:cubicBezTo>
                  <a:pt x="-46265" y="782843"/>
                  <a:pt x="2121" y="714315"/>
                  <a:pt x="0" y="557225"/>
                </a:cubicBezTo>
                <a:cubicBezTo>
                  <a:pt x="-2121" y="400135"/>
                  <a:pt x="64924" y="270907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F7C70C04-4B11-4985-B4FA-E99649A4FDE5}"/>
              </a:ext>
            </a:extLst>
          </p:cNvPr>
          <p:cNvSpPr/>
          <p:nvPr/>
        </p:nvSpPr>
        <p:spPr>
          <a:xfrm>
            <a:off x="4155244" y="2608752"/>
            <a:ext cx="527357" cy="1921464"/>
          </a:xfrm>
          <a:custGeom>
            <a:avLst/>
            <a:gdLst>
              <a:gd name="connsiteX0" fmla="*/ 0 w 527357"/>
              <a:gd name="connsiteY0" fmla="*/ 0 h 1921464"/>
              <a:gd name="connsiteX1" fmla="*/ 527357 w 527357"/>
              <a:gd name="connsiteY1" fmla="*/ 0 h 1921464"/>
              <a:gd name="connsiteX2" fmla="*/ 527357 w 527357"/>
              <a:gd name="connsiteY2" fmla="*/ 441937 h 1921464"/>
              <a:gd name="connsiteX3" fmla="*/ 527357 w 527357"/>
              <a:gd name="connsiteY3" fmla="*/ 903088 h 1921464"/>
              <a:gd name="connsiteX4" fmla="*/ 527357 w 527357"/>
              <a:gd name="connsiteY4" fmla="*/ 1421883 h 1921464"/>
              <a:gd name="connsiteX5" fmla="*/ 527357 w 527357"/>
              <a:gd name="connsiteY5" fmla="*/ 1921464 h 1921464"/>
              <a:gd name="connsiteX6" fmla="*/ 0 w 527357"/>
              <a:gd name="connsiteY6" fmla="*/ 1921464 h 1921464"/>
              <a:gd name="connsiteX7" fmla="*/ 0 w 527357"/>
              <a:gd name="connsiteY7" fmla="*/ 1479527 h 1921464"/>
              <a:gd name="connsiteX8" fmla="*/ 0 w 527357"/>
              <a:gd name="connsiteY8" fmla="*/ 979947 h 1921464"/>
              <a:gd name="connsiteX9" fmla="*/ 0 w 527357"/>
              <a:gd name="connsiteY9" fmla="*/ 557225 h 1921464"/>
              <a:gd name="connsiteX10" fmla="*/ 0 w 527357"/>
              <a:gd name="connsiteY10" fmla="*/ 0 h 1921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7357" h="1921464" extrusionOk="0">
                <a:moveTo>
                  <a:pt x="0" y="0"/>
                </a:moveTo>
                <a:cubicBezTo>
                  <a:pt x="113744" y="-41499"/>
                  <a:pt x="287925" y="21622"/>
                  <a:pt x="527357" y="0"/>
                </a:cubicBezTo>
                <a:cubicBezTo>
                  <a:pt x="574768" y="210745"/>
                  <a:pt x="490509" y="342947"/>
                  <a:pt x="527357" y="441937"/>
                </a:cubicBezTo>
                <a:cubicBezTo>
                  <a:pt x="564205" y="540927"/>
                  <a:pt x="497412" y="767979"/>
                  <a:pt x="527357" y="903088"/>
                </a:cubicBezTo>
                <a:cubicBezTo>
                  <a:pt x="557302" y="1038197"/>
                  <a:pt x="521826" y="1173578"/>
                  <a:pt x="527357" y="1421883"/>
                </a:cubicBezTo>
                <a:cubicBezTo>
                  <a:pt x="532888" y="1670188"/>
                  <a:pt x="487223" y="1713624"/>
                  <a:pt x="527357" y="1921464"/>
                </a:cubicBezTo>
                <a:cubicBezTo>
                  <a:pt x="378135" y="1926368"/>
                  <a:pt x="126030" y="1881485"/>
                  <a:pt x="0" y="1921464"/>
                </a:cubicBezTo>
                <a:cubicBezTo>
                  <a:pt x="-37483" y="1752683"/>
                  <a:pt x="29700" y="1665346"/>
                  <a:pt x="0" y="1479527"/>
                </a:cubicBezTo>
                <a:cubicBezTo>
                  <a:pt x="-29700" y="1293708"/>
                  <a:pt x="46265" y="1177051"/>
                  <a:pt x="0" y="979947"/>
                </a:cubicBezTo>
                <a:cubicBezTo>
                  <a:pt x="-46265" y="782843"/>
                  <a:pt x="2121" y="714315"/>
                  <a:pt x="0" y="557225"/>
                </a:cubicBezTo>
                <a:cubicBezTo>
                  <a:pt x="-2121" y="400135"/>
                  <a:pt x="64924" y="270907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8D243FA7-C32D-4D82-9B17-65B14819F3BC}"/>
              </a:ext>
            </a:extLst>
          </p:cNvPr>
          <p:cNvSpPr/>
          <p:nvPr/>
        </p:nvSpPr>
        <p:spPr>
          <a:xfrm>
            <a:off x="5021189" y="2852936"/>
            <a:ext cx="514012" cy="1398880"/>
          </a:xfrm>
          <a:custGeom>
            <a:avLst/>
            <a:gdLst>
              <a:gd name="connsiteX0" fmla="*/ 0 w 514012"/>
              <a:gd name="connsiteY0" fmla="*/ 0 h 1398880"/>
              <a:gd name="connsiteX1" fmla="*/ 514012 w 514012"/>
              <a:gd name="connsiteY1" fmla="*/ 0 h 1398880"/>
              <a:gd name="connsiteX2" fmla="*/ 514012 w 514012"/>
              <a:gd name="connsiteY2" fmla="*/ 438316 h 1398880"/>
              <a:gd name="connsiteX3" fmla="*/ 514012 w 514012"/>
              <a:gd name="connsiteY3" fmla="*/ 890620 h 1398880"/>
              <a:gd name="connsiteX4" fmla="*/ 514012 w 514012"/>
              <a:gd name="connsiteY4" fmla="*/ 1398880 h 1398880"/>
              <a:gd name="connsiteX5" fmla="*/ 0 w 514012"/>
              <a:gd name="connsiteY5" fmla="*/ 1398880 h 1398880"/>
              <a:gd name="connsiteX6" fmla="*/ 0 w 514012"/>
              <a:gd name="connsiteY6" fmla="*/ 932587 h 1398880"/>
              <a:gd name="connsiteX7" fmla="*/ 0 w 514012"/>
              <a:gd name="connsiteY7" fmla="*/ 438316 h 1398880"/>
              <a:gd name="connsiteX8" fmla="*/ 0 w 514012"/>
              <a:gd name="connsiteY8" fmla="*/ 0 h 139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012" h="1398880" extrusionOk="0">
                <a:moveTo>
                  <a:pt x="0" y="0"/>
                </a:moveTo>
                <a:cubicBezTo>
                  <a:pt x="129685" y="-50149"/>
                  <a:pt x="310690" y="31132"/>
                  <a:pt x="514012" y="0"/>
                </a:cubicBezTo>
                <a:cubicBezTo>
                  <a:pt x="562289" y="172131"/>
                  <a:pt x="492944" y="291201"/>
                  <a:pt x="514012" y="438316"/>
                </a:cubicBezTo>
                <a:cubicBezTo>
                  <a:pt x="535080" y="585431"/>
                  <a:pt x="500475" y="741323"/>
                  <a:pt x="514012" y="890620"/>
                </a:cubicBezTo>
                <a:cubicBezTo>
                  <a:pt x="527549" y="1039917"/>
                  <a:pt x="513925" y="1261277"/>
                  <a:pt x="514012" y="1398880"/>
                </a:cubicBezTo>
                <a:cubicBezTo>
                  <a:pt x="381250" y="1422655"/>
                  <a:pt x="240351" y="1366315"/>
                  <a:pt x="0" y="1398880"/>
                </a:cubicBezTo>
                <a:cubicBezTo>
                  <a:pt x="-17273" y="1176975"/>
                  <a:pt x="42022" y="1131184"/>
                  <a:pt x="0" y="932587"/>
                </a:cubicBezTo>
                <a:cubicBezTo>
                  <a:pt x="-42022" y="733990"/>
                  <a:pt x="26057" y="654765"/>
                  <a:pt x="0" y="438316"/>
                </a:cubicBezTo>
                <a:cubicBezTo>
                  <a:pt x="-26057" y="221867"/>
                  <a:pt x="13244" y="136431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AB0A56A-78F6-4070-9AF5-EDFEB196015B}"/>
              </a:ext>
            </a:extLst>
          </p:cNvPr>
          <p:cNvSpPr/>
          <p:nvPr/>
        </p:nvSpPr>
        <p:spPr>
          <a:xfrm>
            <a:off x="6383800" y="2891389"/>
            <a:ext cx="514012" cy="1398880"/>
          </a:xfrm>
          <a:custGeom>
            <a:avLst/>
            <a:gdLst>
              <a:gd name="connsiteX0" fmla="*/ 0 w 514012"/>
              <a:gd name="connsiteY0" fmla="*/ 0 h 1398880"/>
              <a:gd name="connsiteX1" fmla="*/ 514012 w 514012"/>
              <a:gd name="connsiteY1" fmla="*/ 0 h 1398880"/>
              <a:gd name="connsiteX2" fmla="*/ 514012 w 514012"/>
              <a:gd name="connsiteY2" fmla="*/ 438316 h 1398880"/>
              <a:gd name="connsiteX3" fmla="*/ 514012 w 514012"/>
              <a:gd name="connsiteY3" fmla="*/ 890620 h 1398880"/>
              <a:gd name="connsiteX4" fmla="*/ 514012 w 514012"/>
              <a:gd name="connsiteY4" fmla="*/ 1398880 h 1398880"/>
              <a:gd name="connsiteX5" fmla="*/ 0 w 514012"/>
              <a:gd name="connsiteY5" fmla="*/ 1398880 h 1398880"/>
              <a:gd name="connsiteX6" fmla="*/ 0 w 514012"/>
              <a:gd name="connsiteY6" fmla="*/ 932587 h 1398880"/>
              <a:gd name="connsiteX7" fmla="*/ 0 w 514012"/>
              <a:gd name="connsiteY7" fmla="*/ 438316 h 1398880"/>
              <a:gd name="connsiteX8" fmla="*/ 0 w 514012"/>
              <a:gd name="connsiteY8" fmla="*/ 0 h 139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012" h="1398880" extrusionOk="0">
                <a:moveTo>
                  <a:pt x="0" y="0"/>
                </a:moveTo>
                <a:cubicBezTo>
                  <a:pt x="129685" y="-50149"/>
                  <a:pt x="310690" y="31132"/>
                  <a:pt x="514012" y="0"/>
                </a:cubicBezTo>
                <a:cubicBezTo>
                  <a:pt x="562289" y="172131"/>
                  <a:pt x="492944" y="291201"/>
                  <a:pt x="514012" y="438316"/>
                </a:cubicBezTo>
                <a:cubicBezTo>
                  <a:pt x="535080" y="585431"/>
                  <a:pt x="500475" y="741323"/>
                  <a:pt x="514012" y="890620"/>
                </a:cubicBezTo>
                <a:cubicBezTo>
                  <a:pt x="527549" y="1039917"/>
                  <a:pt x="513925" y="1261277"/>
                  <a:pt x="514012" y="1398880"/>
                </a:cubicBezTo>
                <a:cubicBezTo>
                  <a:pt x="381250" y="1422655"/>
                  <a:pt x="240351" y="1366315"/>
                  <a:pt x="0" y="1398880"/>
                </a:cubicBezTo>
                <a:cubicBezTo>
                  <a:pt x="-17273" y="1176975"/>
                  <a:pt x="42022" y="1131184"/>
                  <a:pt x="0" y="932587"/>
                </a:cubicBezTo>
                <a:cubicBezTo>
                  <a:pt x="-42022" y="733990"/>
                  <a:pt x="26057" y="654765"/>
                  <a:pt x="0" y="438316"/>
                </a:cubicBezTo>
                <a:cubicBezTo>
                  <a:pt x="-26057" y="221867"/>
                  <a:pt x="13244" y="136431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796D2E4F-13CA-4B57-A94C-C8DD768DDC0A}"/>
              </a:ext>
            </a:extLst>
          </p:cNvPr>
          <p:cNvSpPr/>
          <p:nvPr/>
        </p:nvSpPr>
        <p:spPr>
          <a:xfrm>
            <a:off x="6935639" y="2910307"/>
            <a:ext cx="514012" cy="1398880"/>
          </a:xfrm>
          <a:custGeom>
            <a:avLst/>
            <a:gdLst>
              <a:gd name="connsiteX0" fmla="*/ 0 w 514012"/>
              <a:gd name="connsiteY0" fmla="*/ 0 h 1398880"/>
              <a:gd name="connsiteX1" fmla="*/ 514012 w 514012"/>
              <a:gd name="connsiteY1" fmla="*/ 0 h 1398880"/>
              <a:gd name="connsiteX2" fmla="*/ 514012 w 514012"/>
              <a:gd name="connsiteY2" fmla="*/ 438316 h 1398880"/>
              <a:gd name="connsiteX3" fmla="*/ 514012 w 514012"/>
              <a:gd name="connsiteY3" fmla="*/ 890620 h 1398880"/>
              <a:gd name="connsiteX4" fmla="*/ 514012 w 514012"/>
              <a:gd name="connsiteY4" fmla="*/ 1398880 h 1398880"/>
              <a:gd name="connsiteX5" fmla="*/ 0 w 514012"/>
              <a:gd name="connsiteY5" fmla="*/ 1398880 h 1398880"/>
              <a:gd name="connsiteX6" fmla="*/ 0 w 514012"/>
              <a:gd name="connsiteY6" fmla="*/ 932587 h 1398880"/>
              <a:gd name="connsiteX7" fmla="*/ 0 w 514012"/>
              <a:gd name="connsiteY7" fmla="*/ 438316 h 1398880"/>
              <a:gd name="connsiteX8" fmla="*/ 0 w 514012"/>
              <a:gd name="connsiteY8" fmla="*/ 0 h 139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012" h="1398880" extrusionOk="0">
                <a:moveTo>
                  <a:pt x="0" y="0"/>
                </a:moveTo>
                <a:cubicBezTo>
                  <a:pt x="129685" y="-50149"/>
                  <a:pt x="310690" y="31132"/>
                  <a:pt x="514012" y="0"/>
                </a:cubicBezTo>
                <a:cubicBezTo>
                  <a:pt x="562289" y="172131"/>
                  <a:pt x="492944" y="291201"/>
                  <a:pt x="514012" y="438316"/>
                </a:cubicBezTo>
                <a:cubicBezTo>
                  <a:pt x="535080" y="585431"/>
                  <a:pt x="500475" y="741323"/>
                  <a:pt x="514012" y="890620"/>
                </a:cubicBezTo>
                <a:cubicBezTo>
                  <a:pt x="527549" y="1039917"/>
                  <a:pt x="513925" y="1261277"/>
                  <a:pt x="514012" y="1398880"/>
                </a:cubicBezTo>
                <a:cubicBezTo>
                  <a:pt x="381250" y="1422655"/>
                  <a:pt x="240351" y="1366315"/>
                  <a:pt x="0" y="1398880"/>
                </a:cubicBezTo>
                <a:cubicBezTo>
                  <a:pt x="-17273" y="1176975"/>
                  <a:pt x="42022" y="1131184"/>
                  <a:pt x="0" y="932587"/>
                </a:cubicBezTo>
                <a:cubicBezTo>
                  <a:pt x="-42022" y="733990"/>
                  <a:pt x="26057" y="654765"/>
                  <a:pt x="0" y="438316"/>
                </a:cubicBezTo>
                <a:cubicBezTo>
                  <a:pt x="-26057" y="221867"/>
                  <a:pt x="13244" y="136431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C058E46C-03F8-4F38-9C73-0782A055EB0A}"/>
              </a:ext>
            </a:extLst>
          </p:cNvPr>
          <p:cNvSpPr/>
          <p:nvPr/>
        </p:nvSpPr>
        <p:spPr>
          <a:xfrm>
            <a:off x="8148343" y="2693971"/>
            <a:ext cx="527357" cy="1643799"/>
          </a:xfrm>
          <a:custGeom>
            <a:avLst/>
            <a:gdLst>
              <a:gd name="connsiteX0" fmla="*/ 0 w 527357"/>
              <a:gd name="connsiteY0" fmla="*/ 0 h 1643799"/>
              <a:gd name="connsiteX1" fmla="*/ 527357 w 527357"/>
              <a:gd name="connsiteY1" fmla="*/ 0 h 1643799"/>
              <a:gd name="connsiteX2" fmla="*/ 527357 w 527357"/>
              <a:gd name="connsiteY2" fmla="*/ 515057 h 1643799"/>
              <a:gd name="connsiteX3" fmla="*/ 527357 w 527357"/>
              <a:gd name="connsiteY3" fmla="*/ 1046552 h 1643799"/>
              <a:gd name="connsiteX4" fmla="*/ 527357 w 527357"/>
              <a:gd name="connsiteY4" fmla="*/ 1643799 h 1643799"/>
              <a:gd name="connsiteX5" fmla="*/ 0 w 527357"/>
              <a:gd name="connsiteY5" fmla="*/ 1643799 h 1643799"/>
              <a:gd name="connsiteX6" fmla="*/ 0 w 527357"/>
              <a:gd name="connsiteY6" fmla="*/ 1095866 h 1643799"/>
              <a:gd name="connsiteX7" fmla="*/ 0 w 527357"/>
              <a:gd name="connsiteY7" fmla="*/ 515057 h 1643799"/>
              <a:gd name="connsiteX8" fmla="*/ 0 w 527357"/>
              <a:gd name="connsiteY8" fmla="*/ 0 h 164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7357" h="1643799" extrusionOk="0">
                <a:moveTo>
                  <a:pt x="0" y="0"/>
                </a:moveTo>
                <a:cubicBezTo>
                  <a:pt x="113744" y="-41499"/>
                  <a:pt x="287925" y="21622"/>
                  <a:pt x="527357" y="0"/>
                </a:cubicBezTo>
                <a:cubicBezTo>
                  <a:pt x="570377" y="134348"/>
                  <a:pt x="499873" y="327082"/>
                  <a:pt x="527357" y="515057"/>
                </a:cubicBezTo>
                <a:cubicBezTo>
                  <a:pt x="554841" y="703032"/>
                  <a:pt x="475984" y="801736"/>
                  <a:pt x="527357" y="1046552"/>
                </a:cubicBezTo>
                <a:cubicBezTo>
                  <a:pt x="578730" y="1291368"/>
                  <a:pt x="456175" y="1510517"/>
                  <a:pt x="527357" y="1643799"/>
                </a:cubicBezTo>
                <a:cubicBezTo>
                  <a:pt x="279466" y="1668039"/>
                  <a:pt x="131721" y="1621057"/>
                  <a:pt x="0" y="1643799"/>
                </a:cubicBezTo>
                <a:cubicBezTo>
                  <a:pt x="-54005" y="1485133"/>
                  <a:pt x="3853" y="1353228"/>
                  <a:pt x="0" y="1095866"/>
                </a:cubicBezTo>
                <a:cubicBezTo>
                  <a:pt x="-3853" y="838504"/>
                  <a:pt x="66039" y="730395"/>
                  <a:pt x="0" y="515057"/>
                </a:cubicBezTo>
                <a:cubicBezTo>
                  <a:pt x="-66039" y="299719"/>
                  <a:pt x="33765" y="189153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F5C4AA00-DFEB-4387-BED8-42963A86306B}"/>
              </a:ext>
            </a:extLst>
          </p:cNvPr>
          <p:cNvSpPr/>
          <p:nvPr/>
        </p:nvSpPr>
        <p:spPr>
          <a:xfrm>
            <a:off x="8684429" y="2127782"/>
            <a:ext cx="892376" cy="3029410"/>
          </a:xfrm>
          <a:custGeom>
            <a:avLst/>
            <a:gdLst>
              <a:gd name="connsiteX0" fmla="*/ 0 w 892376"/>
              <a:gd name="connsiteY0" fmla="*/ 0 h 3029410"/>
              <a:gd name="connsiteX1" fmla="*/ 464036 w 892376"/>
              <a:gd name="connsiteY1" fmla="*/ 0 h 3029410"/>
              <a:gd name="connsiteX2" fmla="*/ 892376 w 892376"/>
              <a:gd name="connsiteY2" fmla="*/ 0 h 3029410"/>
              <a:gd name="connsiteX3" fmla="*/ 892376 w 892376"/>
              <a:gd name="connsiteY3" fmla="*/ 444313 h 3029410"/>
              <a:gd name="connsiteX4" fmla="*/ 892376 w 892376"/>
              <a:gd name="connsiteY4" fmla="*/ 1009803 h 3029410"/>
              <a:gd name="connsiteX5" fmla="*/ 892376 w 892376"/>
              <a:gd name="connsiteY5" fmla="*/ 1514705 h 3029410"/>
              <a:gd name="connsiteX6" fmla="*/ 892376 w 892376"/>
              <a:gd name="connsiteY6" fmla="*/ 1928724 h 3029410"/>
              <a:gd name="connsiteX7" fmla="*/ 892376 w 892376"/>
              <a:gd name="connsiteY7" fmla="*/ 2463920 h 3029410"/>
              <a:gd name="connsiteX8" fmla="*/ 892376 w 892376"/>
              <a:gd name="connsiteY8" fmla="*/ 3029410 h 3029410"/>
              <a:gd name="connsiteX9" fmla="*/ 437264 w 892376"/>
              <a:gd name="connsiteY9" fmla="*/ 3029410 h 3029410"/>
              <a:gd name="connsiteX10" fmla="*/ 0 w 892376"/>
              <a:gd name="connsiteY10" fmla="*/ 3029410 h 3029410"/>
              <a:gd name="connsiteX11" fmla="*/ 0 w 892376"/>
              <a:gd name="connsiteY11" fmla="*/ 2463920 h 3029410"/>
              <a:gd name="connsiteX12" fmla="*/ 0 w 892376"/>
              <a:gd name="connsiteY12" fmla="*/ 2019607 h 3029410"/>
              <a:gd name="connsiteX13" fmla="*/ 0 w 892376"/>
              <a:gd name="connsiteY13" fmla="*/ 1484411 h 3029410"/>
              <a:gd name="connsiteX14" fmla="*/ 0 w 892376"/>
              <a:gd name="connsiteY14" fmla="*/ 949215 h 3029410"/>
              <a:gd name="connsiteX15" fmla="*/ 0 w 892376"/>
              <a:gd name="connsiteY15" fmla="*/ 0 h 3029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92376" h="3029410" extrusionOk="0">
                <a:moveTo>
                  <a:pt x="0" y="0"/>
                </a:moveTo>
                <a:cubicBezTo>
                  <a:pt x="215035" y="-29965"/>
                  <a:pt x="326693" y="37489"/>
                  <a:pt x="464036" y="0"/>
                </a:cubicBezTo>
                <a:cubicBezTo>
                  <a:pt x="601379" y="-37489"/>
                  <a:pt x="760962" y="38332"/>
                  <a:pt x="892376" y="0"/>
                </a:cubicBezTo>
                <a:cubicBezTo>
                  <a:pt x="912691" y="146525"/>
                  <a:pt x="877878" y="348765"/>
                  <a:pt x="892376" y="444313"/>
                </a:cubicBezTo>
                <a:cubicBezTo>
                  <a:pt x="906874" y="539861"/>
                  <a:pt x="866840" y="842995"/>
                  <a:pt x="892376" y="1009803"/>
                </a:cubicBezTo>
                <a:cubicBezTo>
                  <a:pt x="917912" y="1176611"/>
                  <a:pt x="889449" y="1336429"/>
                  <a:pt x="892376" y="1514705"/>
                </a:cubicBezTo>
                <a:cubicBezTo>
                  <a:pt x="895303" y="1692981"/>
                  <a:pt x="878524" y="1736648"/>
                  <a:pt x="892376" y="1928724"/>
                </a:cubicBezTo>
                <a:cubicBezTo>
                  <a:pt x="906228" y="2120800"/>
                  <a:pt x="889578" y="2236782"/>
                  <a:pt x="892376" y="2463920"/>
                </a:cubicBezTo>
                <a:cubicBezTo>
                  <a:pt x="895174" y="2691058"/>
                  <a:pt x="857577" y="2793274"/>
                  <a:pt x="892376" y="3029410"/>
                </a:cubicBezTo>
                <a:cubicBezTo>
                  <a:pt x="692004" y="3051585"/>
                  <a:pt x="566804" y="2990312"/>
                  <a:pt x="437264" y="3029410"/>
                </a:cubicBezTo>
                <a:cubicBezTo>
                  <a:pt x="307724" y="3068508"/>
                  <a:pt x="124154" y="3005428"/>
                  <a:pt x="0" y="3029410"/>
                </a:cubicBezTo>
                <a:cubicBezTo>
                  <a:pt x="-41751" y="2862739"/>
                  <a:pt x="41131" y="2683715"/>
                  <a:pt x="0" y="2463920"/>
                </a:cubicBezTo>
                <a:cubicBezTo>
                  <a:pt x="-41131" y="2244125"/>
                  <a:pt x="46879" y="2196105"/>
                  <a:pt x="0" y="2019607"/>
                </a:cubicBezTo>
                <a:cubicBezTo>
                  <a:pt x="-46879" y="1843109"/>
                  <a:pt x="4892" y="1619540"/>
                  <a:pt x="0" y="1484411"/>
                </a:cubicBezTo>
                <a:cubicBezTo>
                  <a:pt x="-4892" y="1349282"/>
                  <a:pt x="22926" y="1207315"/>
                  <a:pt x="0" y="949215"/>
                </a:cubicBezTo>
                <a:cubicBezTo>
                  <a:pt x="-22926" y="691115"/>
                  <a:pt x="3084" y="291115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2" name="Diagrama de flujo: conector 61">
            <a:extLst>
              <a:ext uri="{FF2B5EF4-FFF2-40B4-BE49-F238E27FC236}">
                <a16:creationId xmlns:a16="http://schemas.microsoft.com/office/drawing/2014/main" id="{BFAAC125-8932-4706-9BD9-8D8059E748B2}"/>
              </a:ext>
            </a:extLst>
          </p:cNvPr>
          <p:cNvSpPr/>
          <p:nvPr/>
        </p:nvSpPr>
        <p:spPr>
          <a:xfrm>
            <a:off x="1862067" y="2737317"/>
            <a:ext cx="872630" cy="951315"/>
          </a:xfrm>
          <a:custGeom>
            <a:avLst/>
            <a:gdLst>
              <a:gd name="connsiteX0" fmla="*/ 0 w 872630"/>
              <a:gd name="connsiteY0" fmla="*/ 475658 h 951315"/>
              <a:gd name="connsiteX1" fmla="*/ 436315 w 872630"/>
              <a:gd name="connsiteY1" fmla="*/ 0 h 951315"/>
              <a:gd name="connsiteX2" fmla="*/ 872630 w 872630"/>
              <a:gd name="connsiteY2" fmla="*/ 475658 h 951315"/>
              <a:gd name="connsiteX3" fmla="*/ 436315 w 872630"/>
              <a:gd name="connsiteY3" fmla="*/ 951316 h 951315"/>
              <a:gd name="connsiteX4" fmla="*/ 0 w 872630"/>
              <a:gd name="connsiteY4" fmla="*/ 475658 h 95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2630" h="951315" extrusionOk="0">
                <a:moveTo>
                  <a:pt x="0" y="475658"/>
                </a:moveTo>
                <a:cubicBezTo>
                  <a:pt x="-8453" y="207745"/>
                  <a:pt x="149607" y="17166"/>
                  <a:pt x="436315" y="0"/>
                </a:cubicBezTo>
                <a:cubicBezTo>
                  <a:pt x="754215" y="16196"/>
                  <a:pt x="823729" y="214514"/>
                  <a:pt x="872630" y="475658"/>
                </a:cubicBezTo>
                <a:cubicBezTo>
                  <a:pt x="834112" y="775972"/>
                  <a:pt x="670052" y="991295"/>
                  <a:pt x="436315" y="951316"/>
                </a:cubicBezTo>
                <a:cubicBezTo>
                  <a:pt x="189550" y="948145"/>
                  <a:pt x="54557" y="764425"/>
                  <a:pt x="0" y="47565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3" name="Triángulo isósceles 62">
            <a:extLst>
              <a:ext uri="{FF2B5EF4-FFF2-40B4-BE49-F238E27FC236}">
                <a16:creationId xmlns:a16="http://schemas.microsoft.com/office/drawing/2014/main" id="{49E7583A-5B02-4FBB-9950-86876179F3B6}"/>
              </a:ext>
            </a:extLst>
          </p:cNvPr>
          <p:cNvSpPr/>
          <p:nvPr/>
        </p:nvSpPr>
        <p:spPr>
          <a:xfrm rot="10800000">
            <a:off x="1399036" y="2127782"/>
            <a:ext cx="992081" cy="849357"/>
          </a:xfrm>
          <a:custGeom>
            <a:avLst/>
            <a:gdLst>
              <a:gd name="connsiteX0" fmla="*/ 0 w 992081"/>
              <a:gd name="connsiteY0" fmla="*/ 849357 h 849357"/>
              <a:gd name="connsiteX1" fmla="*/ 233139 w 992081"/>
              <a:gd name="connsiteY1" fmla="*/ 450159 h 849357"/>
              <a:gd name="connsiteX2" fmla="*/ 496041 w 992081"/>
              <a:gd name="connsiteY2" fmla="*/ 0 h 849357"/>
              <a:gd name="connsiteX3" fmla="*/ 753982 w 992081"/>
              <a:gd name="connsiteY3" fmla="*/ 441666 h 849357"/>
              <a:gd name="connsiteX4" fmla="*/ 992081 w 992081"/>
              <a:gd name="connsiteY4" fmla="*/ 849357 h 849357"/>
              <a:gd name="connsiteX5" fmla="*/ 476199 w 992081"/>
              <a:gd name="connsiteY5" fmla="*/ 849357 h 849357"/>
              <a:gd name="connsiteX6" fmla="*/ 0 w 992081"/>
              <a:gd name="connsiteY6" fmla="*/ 849357 h 849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2081" h="849357" extrusionOk="0">
                <a:moveTo>
                  <a:pt x="0" y="849357"/>
                </a:moveTo>
                <a:cubicBezTo>
                  <a:pt x="38707" y="748865"/>
                  <a:pt x="221241" y="564956"/>
                  <a:pt x="233139" y="450159"/>
                </a:cubicBezTo>
                <a:cubicBezTo>
                  <a:pt x="245037" y="335362"/>
                  <a:pt x="439559" y="132267"/>
                  <a:pt x="496041" y="0"/>
                </a:cubicBezTo>
                <a:cubicBezTo>
                  <a:pt x="620494" y="164590"/>
                  <a:pt x="643681" y="307331"/>
                  <a:pt x="753982" y="441666"/>
                </a:cubicBezTo>
                <a:cubicBezTo>
                  <a:pt x="864283" y="576001"/>
                  <a:pt x="871985" y="694046"/>
                  <a:pt x="992081" y="849357"/>
                </a:cubicBezTo>
                <a:cubicBezTo>
                  <a:pt x="875703" y="910367"/>
                  <a:pt x="669492" y="792393"/>
                  <a:pt x="476199" y="849357"/>
                </a:cubicBezTo>
                <a:cubicBezTo>
                  <a:pt x="282906" y="906321"/>
                  <a:pt x="193652" y="843153"/>
                  <a:pt x="0" y="849357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25729898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4" name="Triángulo isósceles 63">
            <a:extLst>
              <a:ext uri="{FF2B5EF4-FFF2-40B4-BE49-F238E27FC236}">
                <a16:creationId xmlns:a16="http://schemas.microsoft.com/office/drawing/2014/main" id="{3B6A0D6A-EDEC-4EE7-9575-6D6D2BCC0893}"/>
              </a:ext>
            </a:extLst>
          </p:cNvPr>
          <p:cNvSpPr/>
          <p:nvPr/>
        </p:nvSpPr>
        <p:spPr>
          <a:xfrm rot="10800000">
            <a:off x="3934171" y="2184073"/>
            <a:ext cx="992081" cy="849357"/>
          </a:xfrm>
          <a:custGeom>
            <a:avLst/>
            <a:gdLst>
              <a:gd name="connsiteX0" fmla="*/ 0 w 992081"/>
              <a:gd name="connsiteY0" fmla="*/ 849357 h 849357"/>
              <a:gd name="connsiteX1" fmla="*/ 252981 w 992081"/>
              <a:gd name="connsiteY1" fmla="*/ 416185 h 849357"/>
              <a:gd name="connsiteX2" fmla="*/ 496041 w 992081"/>
              <a:gd name="connsiteY2" fmla="*/ 0 h 849357"/>
              <a:gd name="connsiteX3" fmla="*/ 734140 w 992081"/>
              <a:gd name="connsiteY3" fmla="*/ 407691 h 849357"/>
              <a:gd name="connsiteX4" fmla="*/ 992081 w 992081"/>
              <a:gd name="connsiteY4" fmla="*/ 849357 h 849357"/>
              <a:gd name="connsiteX5" fmla="*/ 505961 w 992081"/>
              <a:gd name="connsiteY5" fmla="*/ 849357 h 849357"/>
              <a:gd name="connsiteX6" fmla="*/ 0 w 992081"/>
              <a:gd name="connsiteY6" fmla="*/ 849357 h 849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2081" h="849357" extrusionOk="0">
                <a:moveTo>
                  <a:pt x="0" y="849357"/>
                </a:moveTo>
                <a:cubicBezTo>
                  <a:pt x="100813" y="653853"/>
                  <a:pt x="215166" y="512625"/>
                  <a:pt x="252981" y="416185"/>
                </a:cubicBezTo>
                <a:cubicBezTo>
                  <a:pt x="290796" y="319745"/>
                  <a:pt x="425378" y="139051"/>
                  <a:pt x="496041" y="0"/>
                </a:cubicBezTo>
                <a:cubicBezTo>
                  <a:pt x="621084" y="121336"/>
                  <a:pt x="589442" y="253029"/>
                  <a:pt x="734140" y="407691"/>
                </a:cubicBezTo>
                <a:cubicBezTo>
                  <a:pt x="878838" y="562353"/>
                  <a:pt x="874713" y="747389"/>
                  <a:pt x="992081" y="849357"/>
                </a:cubicBezTo>
                <a:cubicBezTo>
                  <a:pt x="886630" y="852993"/>
                  <a:pt x="748439" y="834824"/>
                  <a:pt x="505961" y="849357"/>
                </a:cubicBezTo>
                <a:cubicBezTo>
                  <a:pt x="263483" y="863890"/>
                  <a:pt x="217776" y="793506"/>
                  <a:pt x="0" y="849357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4269290180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91683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57AE0B02-5182-40B4-A272-494804D68C3E}"/>
              </a:ext>
            </a:extLst>
          </p:cNvPr>
          <p:cNvCxnSpPr/>
          <p:nvPr/>
        </p:nvCxnSpPr>
        <p:spPr>
          <a:xfrm flipH="1">
            <a:off x="189756" y="4149080"/>
            <a:ext cx="792088" cy="270892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18F1F561-E4F8-4993-8003-C40B4482B5C5}"/>
              </a:ext>
            </a:extLst>
          </p:cNvPr>
          <p:cNvCxnSpPr/>
          <p:nvPr/>
        </p:nvCxnSpPr>
        <p:spPr>
          <a:xfrm>
            <a:off x="1413892" y="4149080"/>
            <a:ext cx="1296144" cy="270892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376817C2-79EF-4C28-8BDD-17607E5F84A7}"/>
              </a:ext>
            </a:extLst>
          </p:cNvPr>
          <p:cNvCxnSpPr/>
          <p:nvPr/>
        </p:nvCxnSpPr>
        <p:spPr>
          <a:xfrm>
            <a:off x="1989956" y="4149080"/>
            <a:ext cx="3312368" cy="270892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E711663F-6B2E-4B89-8BEE-9919D503E3CC}"/>
              </a:ext>
            </a:extLst>
          </p:cNvPr>
          <p:cNvCxnSpPr/>
          <p:nvPr/>
        </p:nvCxnSpPr>
        <p:spPr>
          <a:xfrm>
            <a:off x="3214092" y="4509120"/>
            <a:ext cx="4968552" cy="234888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CCF6316A-FD6F-4385-B04C-3AF257300755}"/>
              </a:ext>
            </a:extLst>
          </p:cNvPr>
          <p:cNvCxnSpPr/>
          <p:nvPr/>
        </p:nvCxnSpPr>
        <p:spPr>
          <a:xfrm>
            <a:off x="3214092" y="4221088"/>
            <a:ext cx="8424936" cy="263691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A6A8E12D-5EB7-4B73-A8F3-771EAA583E39}"/>
              </a:ext>
            </a:extLst>
          </p:cNvPr>
          <p:cNvCxnSpPr>
            <a:cxnSpLocks/>
          </p:cNvCxnSpPr>
          <p:nvPr/>
        </p:nvCxnSpPr>
        <p:spPr>
          <a:xfrm>
            <a:off x="4176463" y="4351412"/>
            <a:ext cx="7966621" cy="1872208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D471576B-20F5-426F-8714-7FDC30A385D7}"/>
              </a:ext>
            </a:extLst>
          </p:cNvPr>
          <p:cNvCxnSpPr>
            <a:cxnSpLocks/>
          </p:cNvCxnSpPr>
          <p:nvPr/>
        </p:nvCxnSpPr>
        <p:spPr>
          <a:xfrm>
            <a:off x="4555144" y="4233531"/>
            <a:ext cx="7633681" cy="1499725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ED46708B-3ABC-422C-A157-0E10143AF918}"/>
              </a:ext>
            </a:extLst>
          </p:cNvPr>
          <p:cNvCxnSpPr/>
          <p:nvPr/>
        </p:nvCxnSpPr>
        <p:spPr>
          <a:xfrm>
            <a:off x="5158308" y="4221088"/>
            <a:ext cx="6480720" cy="100811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A1825B58-45DE-4C61-A864-734F091C4AB8}"/>
              </a:ext>
            </a:extLst>
          </p:cNvPr>
          <p:cNvCxnSpPr/>
          <p:nvPr/>
        </p:nvCxnSpPr>
        <p:spPr>
          <a:xfrm flipH="1" flipV="1">
            <a:off x="4798268" y="4077072"/>
            <a:ext cx="6840760" cy="906321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FC995B97-354F-4524-8C2A-08F7CEF3B5F0}"/>
              </a:ext>
            </a:extLst>
          </p:cNvPr>
          <p:cNvCxnSpPr/>
          <p:nvPr/>
        </p:nvCxnSpPr>
        <p:spPr>
          <a:xfrm flipH="1" flipV="1">
            <a:off x="5374332" y="4019956"/>
            <a:ext cx="6264696" cy="792087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1240F80C-4214-44E2-B04A-862CD885A048}"/>
              </a:ext>
            </a:extLst>
          </p:cNvPr>
          <p:cNvCxnSpPr/>
          <p:nvPr/>
        </p:nvCxnSpPr>
        <p:spPr>
          <a:xfrm flipH="1" flipV="1">
            <a:off x="7390556" y="4149080"/>
            <a:ext cx="4248472" cy="50405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720FAA1B-560A-44C1-86DA-36D67972A3B2}"/>
              </a:ext>
            </a:extLst>
          </p:cNvPr>
          <p:cNvCxnSpPr/>
          <p:nvPr/>
        </p:nvCxnSpPr>
        <p:spPr>
          <a:xfrm flipH="1" flipV="1">
            <a:off x="8159773" y="4113076"/>
            <a:ext cx="3479255" cy="41715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E99A2F1C-49A9-481C-B0F4-42B5042F72F9}"/>
              </a:ext>
            </a:extLst>
          </p:cNvPr>
          <p:cNvCxnSpPr>
            <a:cxnSpLocks/>
          </p:cNvCxnSpPr>
          <p:nvPr/>
        </p:nvCxnSpPr>
        <p:spPr>
          <a:xfrm flipH="1" flipV="1">
            <a:off x="8902724" y="4113076"/>
            <a:ext cx="2736304" cy="332821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BDA22E2B-38C3-4912-8E0A-43BC9B22A447}"/>
              </a:ext>
            </a:extLst>
          </p:cNvPr>
          <p:cNvCxnSpPr/>
          <p:nvPr/>
        </p:nvCxnSpPr>
        <p:spPr>
          <a:xfrm flipH="1">
            <a:off x="0" y="4107949"/>
            <a:ext cx="549797" cy="506734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DE4A6E4D-0657-44A8-BF18-BB3F910DF898}"/>
              </a:ext>
            </a:extLst>
          </p:cNvPr>
          <p:cNvCxnSpPr/>
          <p:nvPr/>
        </p:nvCxnSpPr>
        <p:spPr>
          <a:xfrm>
            <a:off x="0" y="5301207"/>
            <a:ext cx="12215092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C3B1A882-17C0-4DD2-91E1-FF0A333C8266}"/>
              </a:ext>
            </a:extLst>
          </p:cNvPr>
          <p:cNvCxnSpPr/>
          <p:nvPr/>
        </p:nvCxnSpPr>
        <p:spPr>
          <a:xfrm>
            <a:off x="0" y="1484784"/>
            <a:ext cx="12188825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206EF037-FDE8-42A2-9436-DFA0F35CFAB3}"/>
              </a:ext>
            </a:extLst>
          </p:cNvPr>
          <p:cNvCxnSpPr/>
          <p:nvPr/>
        </p:nvCxnSpPr>
        <p:spPr>
          <a:xfrm>
            <a:off x="549797" y="2564904"/>
            <a:ext cx="4824535" cy="72008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DB5C8D08-3EEC-4A68-8267-4B3981E4E3DF}"/>
              </a:ext>
            </a:extLst>
          </p:cNvPr>
          <p:cNvCxnSpPr/>
          <p:nvPr/>
        </p:nvCxnSpPr>
        <p:spPr>
          <a:xfrm flipV="1">
            <a:off x="5014292" y="1664805"/>
            <a:ext cx="1944216" cy="54006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C484473E-352B-4E24-BF5F-03AB38397967}"/>
              </a:ext>
            </a:extLst>
          </p:cNvPr>
          <p:cNvCxnSpPr/>
          <p:nvPr/>
        </p:nvCxnSpPr>
        <p:spPr>
          <a:xfrm>
            <a:off x="6958508" y="1675961"/>
            <a:ext cx="1728192" cy="254563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80B2F6EF-09F9-46CA-B0FB-501BA8547589}"/>
              </a:ext>
            </a:extLst>
          </p:cNvPr>
          <p:cNvCxnSpPr/>
          <p:nvPr/>
        </p:nvCxnSpPr>
        <p:spPr>
          <a:xfrm>
            <a:off x="8709570" y="1897563"/>
            <a:ext cx="0" cy="64122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>
            <a:extLst>
              <a:ext uri="{FF2B5EF4-FFF2-40B4-BE49-F238E27FC236}">
                <a16:creationId xmlns:a16="http://schemas.microsoft.com/office/drawing/2014/main" id="{D10394E2-88A2-4808-937D-74B0F93C671A}"/>
              </a:ext>
            </a:extLst>
          </p:cNvPr>
          <p:cNvCxnSpPr/>
          <p:nvPr/>
        </p:nvCxnSpPr>
        <p:spPr>
          <a:xfrm flipV="1">
            <a:off x="8686700" y="2348880"/>
            <a:ext cx="1656184" cy="216024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58B4D7C0-7DB6-48BA-985D-C9E8280C108E}"/>
              </a:ext>
            </a:extLst>
          </p:cNvPr>
          <p:cNvCxnSpPr/>
          <p:nvPr/>
        </p:nvCxnSpPr>
        <p:spPr>
          <a:xfrm>
            <a:off x="10270876" y="2343302"/>
            <a:ext cx="72008" cy="94168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FE224324-EAE9-4C18-BA2A-20C502292ED5}"/>
              </a:ext>
            </a:extLst>
          </p:cNvPr>
          <p:cNvCxnSpPr/>
          <p:nvPr/>
        </p:nvCxnSpPr>
        <p:spPr>
          <a:xfrm flipV="1">
            <a:off x="10342884" y="3246192"/>
            <a:ext cx="1296144" cy="29158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E995058D-CA34-4843-AC88-1A0C41FFCA23}"/>
              </a:ext>
            </a:extLst>
          </p:cNvPr>
          <p:cNvCxnSpPr/>
          <p:nvPr/>
        </p:nvCxnSpPr>
        <p:spPr>
          <a:xfrm>
            <a:off x="11639028" y="3251428"/>
            <a:ext cx="0" cy="98210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DE9AEB0B-F560-4BAD-801C-B55C0C3999E7}"/>
              </a:ext>
            </a:extLst>
          </p:cNvPr>
          <p:cNvCxnSpPr/>
          <p:nvPr/>
        </p:nvCxnSpPr>
        <p:spPr>
          <a:xfrm flipV="1">
            <a:off x="11639028" y="4149080"/>
            <a:ext cx="576064" cy="84451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99E13955-F114-4D9C-BA9D-F8C2C5D98304}"/>
              </a:ext>
            </a:extLst>
          </p:cNvPr>
          <p:cNvCxnSpPr/>
          <p:nvPr/>
        </p:nvCxnSpPr>
        <p:spPr>
          <a:xfrm>
            <a:off x="11639028" y="4228508"/>
            <a:ext cx="0" cy="262949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926FE0AD-5C2A-4881-9D93-735839F5DC7A}"/>
              </a:ext>
            </a:extLst>
          </p:cNvPr>
          <p:cNvCxnSpPr/>
          <p:nvPr/>
        </p:nvCxnSpPr>
        <p:spPr>
          <a:xfrm flipH="1" flipV="1">
            <a:off x="0" y="1803242"/>
            <a:ext cx="549797" cy="76166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165BD93B-01D1-47AB-BF10-5E1D7B6AFE68}"/>
              </a:ext>
            </a:extLst>
          </p:cNvPr>
          <p:cNvCxnSpPr>
            <a:cxnSpLocks/>
          </p:cNvCxnSpPr>
          <p:nvPr/>
        </p:nvCxnSpPr>
        <p:spPr>
          <a:xfrm>
            <a:off x="549797" y="0"/>
            <a:ext cx="0" cy="4107948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>
            <a:extLst>
              <a:ext uri="{FF2B5EF4-FFF2-40B4-BE49-F238E27FC236}">
                <a16:creationId xmlns:a16="http://schemas.microsoft.com/office/drawing/2014/main" id="{75C78565-CDF4-4CC4-ABDA-ED28D7C29F4B}"/>
              </a:ext>
            </a:extLst>
          </p:cNvPr>
          <p:cNvCxnSpPr/>
          <p:nvPr/>
        </p:nvCxnSpPr>
        <p:spPr>
          <a:xfrm flipV="1">
            <a:off x="5374332" y="0"/>
            <a:ext cx="0" cy="401995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7018C1AE-86EF-4000-AB6B-4D963CE80272}"/>
              </a:ext>
            </a:extLst>
          </p:cNvPr>
          <p:cNvCxnSpPr>
            <a:cxnSpLocks/>
          </p:cNvCxnSpPr>
          <p:nvPr/>
        </p:nvCxnSpPr>
        <p:spPr>
          <a:xfrm flipH="1">
            <a:off x="8686700" y="0"/>
            <a:ext cx="22870" cy="4191305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4E008509-C4DC-4A65-B86E-B69409ED0CBE}"/>
              </a:ext>
            </a:extLst>
          </p:cNvPr>
          <p:cNvCxnSpPr/>
          <p:nvPr/>
        </p:nvCxnSpPr>
        <p:spPr>
          <a:xfrm>
            <a:off x="5014292" y="2204865"/>
            <a:ext cx="0" cy="432047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29F63F68-0303-4060-ABBA-055AF4B9FF3A}"/>
              </a:ext>
            </a:extLst>
          </p:cNvPr>
          <p:cNvCxnSpPr/>
          <p:nvPr/>
        </p:nvCxnSpPr>
        <p:spPr>
          <a:xfrm flipV="1">
            <a:off x="6958508" y="0"/>
            <a:ext cx="0" cy="4191305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>
            <a:extLst>
              <a:ext uri="{FF2B5EF4-FFF2-40B4-BE49-F238E27FC236}">
                <a16:creationId xmlns:a16="http://schemas.microsoft.com/office/drawing/2014/main" id="{ED1FED9F-7234-483C-8784-679D6F27B99B}"/>
              </a:ext>
            </a:extLst>
          </p:cNvPr>
          <p:cNvCxnSpPr>
            <a:cxnSpLocks/>
          </p:cNvCxnSpPr>
          <p:nvPr/>
        </p:nvCxnSpPr>
        <p:spPr>
          <a:xfrm flipV="1">
            <a:off x="4176463" y="2492896"/>
            <a:ext cx="0" cy="1858517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cto 85">
            <a:extLst>
              <a:ext uri="{FF2B5EF4-FFF2-40B4-BE49-F238E27FC236}">
                <a16:creationId xmlns:a16="http://schemas.microsoft.com/office/drawing/2014/main" id="{39A6B6A2-075C-4F4D-A38C-63ACFBEE6F5A}"/>
              </a:ext>
            </a:extLst>
          </p:cNvPr>
          <p:cNvCxnSpPr/>
          <p:nvPr/>
        </p:nvCxnSpPr>
        <p:spPr>
          <a:xfrm flipH="1">
            <a:off x="3574132" y="2492896"/>
            <a:ext cx="602331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BD6822F7-3B73-4A1F-AF1F-7F9F1B10B850}"/>
              </a:ext>
            </a:extLst>
          </p:cNvPr>
          <p:cNvCxnSpPr/>
          <p:nvPr/>
        </p:nvCxnSpPr>
        <p:spPr>
          <a:xfrm>
            <a:off x="3574132" y="2492896"/>
            <a:ext cx="0" cy="1858516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89">
            <a:extLst>
              <a:ext uri="{FF2B5EF4-FFF2-40B4-BE49-F238E27FC236}">
                <a16:creationId xmlns:a16="http://schemas.microsoft.com/office/drawing/2014/main" id="{8175D4E2-545D-4AFE-B415-9C5C6CBE18F7}"/>
              </a:ext>
            </a:extLst>
          </p:cNvPr>
          <p:cNvCxnSpPr/>
          <p:nvPr/>
        </p:nvCxnSpPr>
        <p:spPr>
          <a:xfrm flipH="1">
            <a:off x="3358108" y="2492896"/>
            <a:ext cx="216024" cy="45893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ctor recto 91">
            <a:extLst>
              <a:ext uri="{FF2B5EF4-FFF2-40B4-BE49-F238E27FC236}">
                <a16:creationId xmlns:a16="http://schemas.microsoft.com/office/drawing/2014/main" id="{F7D4D58E-032F-4A53-92FD-1C31D99D8359}"/>
              </a:ext>
            </a:extLst>
          </p:cNvPr>
          <p:cNvCxnSpPr/>
          <p:nvPr/>
        </p:nvCxnSpPr>
        <p:spPr>
          <a:xfrm flipV="1">
            <a:off x="3380979" y="13747"/>
            <a:ext cx="0" cy="4214761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>
            <a:extLst>
              <a:ext uri="{FF2B5EF4-FFF2-40B4-BE49-F238E27FC236}">
                <a16:creationId xmlns:a16="http://schemas.microsoft.com/office/drawing/2014/main" id="{F319FD55-5C39-4219-A63C-918374C5EA0C}"/>
              </a:ext>
            </a:extLst>
          </p:cNvPr>
          <p:cNvCxnSpPr/>
          <p:nvPr/>
        </p:nvCxnSpPr>
        <p:spPr>
          <a:xfrm>
            <a:off x="3574132" y="4351412"/>
            <a:ext cx="602331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AC8F9815-33C1-4B6F-BE5C-584F3AD2628D}"/>
              </a:ext>
            </a:extLst>
          </p:cNvPr>
          <p:cNvCxnSpPr/>
          <p:nvPr/>
        </p:nvCxnSpPr>
        <p:spPr>
          <a:xfrm flipH="1">
            <a:off x="2422004" y="4509120"/>
            <a:ext cx="792088" cy="2111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recto 97">
            <a:extLst>
              <a:ext uri="{FF2B5EF4-FFF2-40B4-BE49-F238E27FC236}">
                <a16:creationId xmlns:a16="http://schemas.microsoft.com/office/drawing/2014/main" id="{60925102-16ED-4D30-AB42-F9899FBED8AB}"/>
              </a:ext>
            </a:extLst>
          </p:cNvPr>
          <p:cNvCxnSpPr/>
          <p:nvPr/>
        </p:nvCxnSpPr>
        <p:spPr>
          <a:xfrm flipV="1">
            <a:off x="2422003" y="3704588"/>
            <a:ext cx="0" cy="825644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>
            <a:extLst>
              <a:ext uri="{FF2B5EF4-FFF2-40B4-BE49-F238E27FC236}">
                <a16:creationId xmlns:a16="http://schemas.microsoft.com/office/drawing/2014/main" id="{AB0990BE-5451-47D1-B546-4A38A5A034CE}"/>
              </a:ext>
            </a:extLst>
          </p:cNvPr>
          <p:cNvCxnSpPr/>
          <p:nvPr/>
        </p:nvCxnSpPr>
        <p:spPr>
          <a:xfrm flipV="1">
            <a:off x="3214092" y="3704588"/>
            <a:ext cx="0" cy="80453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cto 101">
            <a:extLst>
              <a:ext uri="{FF2B5EF4-FFF2-40B4-BE49-F238E27FC236}">
                <a16:creationId xmlns:a16="http://schemas.microsoft.com/office/drawing/2014/main" id="{B66AF829-1307-4A2C-B048-526936F633B0}"/>
              </a:ext>
            </a:extLst>
          </p:cNvPr>
          <p:cNvCxnSpPr/>
          <p:nvPr/>
        </p:nvCxnSpPr>
        <p:spPr>
          <a:xfrm flipH="1">
            <a:off x="2422003" y="3704588"/>
            <a:ext cx="792089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A61A0DA9-089C-43B6-A759-C69C8FAFA98F}"/>
              </a:ext>
            </a:extLst>
          </p:cNvPr>
          <p:cNvCxnSpPr/>
          <p:nvPr/>
        </p:nvCxnSpPr>
        <p:spPr>
          <a:xfrm flipH="1" flipV="1">
            <a:off x="2277988" y="3645024"/>
            <a:ext cx="144015" cy="59564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DB9E7041-0B43-49C0-9EA5-AFDB4ED61CED}"/>
              </a:ext>
            </a:extLst>
          </p:cNvPr>
          <p:cNvCxnSpPr/>
          <p:nvPr/>
        </p:nvCxnSpPr>
        <p:spPr>
          <a:xfrm>
            <a:off x="2277987" y="3645023"/>
            <a:ext cx="0" cy="733772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ector recto 107">
            <a:extLst>
              <a:ext uri="{FF2B5EF4-FFF2-40B4-BE49-F238E27FC236}">
                <a16:creationId xmlns:a16="http://schemas.microsoft.com/office/drawing/2014/main" id="{31FFEA60-FA18-4DEF-8DBA-38D270B44684}"/>
              </a:ext>
            </a:extLst>
          </p:cNvPr>
          <p:cNvCxnSpPr/>
          <p:nvPr/>
        </p:nvCxnSpPr>
        <p:spPr>
          <a:xfrm>
            <a:off x="2277987" y="3645023"/>
            <a:ext cx="864097" cy="0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ector recto 109">
            <a:extLst>
              <a:ext uri="{FF2B5EF4-FFF2-40B4-BE49-F238E27FC236}">
                <a16:creationId xmlns:a16="http://schemas.microsoft.com/office/drawing/2014/main" id="{BDEFF253-24E0-4CAF-9314-8EAE7EF46A5B}"/>
              </a:ext>
            </a:extLst>
          </p:cNvPr>
          <p:cNvCxnSpPr/>
          <p:nvPr/>
        </p:nvCxnSpPr>
        <p:spPr>
          <a:xfrm>
            <a:off x="3142084" y="3645023"/>
            <a:ext cx="72008" cy="59565"/>
          </a:xfrm>
          <a:prstGeom prst="line">
            <a:avLst/>
          </a:prstGeom>
          <a:ln w="127000" cap="flat" cmpd="tri">
            <a:solidFill>
              <a:srgbClr val="00FFFF"/>
            </a:solidFill>
            <a:prstDash val="solid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riángulo isósceles 112">
            <a:extLst>
              <a:ext uri="{FF2B5EF4-FFF2-40B4-BE49-F238E27FC236}">
                <a16:creationId xmlns:a16="http://schemas.microsoft.com/office/drawing/2014/main" id="{0F735680-BF33-4A34-9F82-E5AE4545F011}"/>
              </a:ext>
            </a:extLst>
          </p:cNvPr>
          <p:cNvSpPr/>
          <p:nvPr/>
        </p:nvSpPr>
        <p:spPr>
          <a:xfrm rot="10800000">
            <a:off x="4901862" y="2537403"/>
            <a:ext cx="749789" cy="609440"/>
          </a:xfrm>
          <a:custGeom>
            <a:avLst/>
            <a:gdLst>
              <a:gd name="connsiteX0" fmla="*/ 0 w 749789"/>
              <a:gd name="connsiteY0" fmla="*/ 609440 h 609440"/>
              <a:gd name="connsiteX1" fmla="*/ 191196 w 749789"/>
              <a:gd name="connsiteY1" fmla="*/ 298626 h 609440"/>
              <a:gd name="connsiteX2" fmla="*/ 374895 w 749789"/>
              <a:gd name="connsiteY2" fmla="*/ 0 h 609440"/>
              <a:gd name="connsiteX3" fmla="*/ 558593 w 749789"/>
              <a:gd name="connsiteY3" fmla="*/ 298626 h 609440"/>
              <a:gd name="connsiteX4" fmla="*/ 749789 w 749789"/>
              <a:gd name="connsiteY4" fmla="*/ 609440 h 609440"/>
              <a:gd name="connsiteX5" fmla="*/ 374895 w 749789"/>
              <a:gd name="connsiteY5" fmla="*/ 609440 h 609440"/>
              <a:gd name="connsiteX6" fmla="*/ 0 w 749789"/>
              <a:gd name="connsiteY6" fmla="*/ 609440 h 60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9789" h="609440" extrusionOk="0">
                <a:moveTo>
                  <a:pt x="0" y="609440"/>
                </a:moveTo>
                <a:cubicBezTo>
                  <a:pt x="69742" y="468553"/>
                  <a:pt x="116086" y="448508"/>
                  <a:pt x="191196" y="298626"/>
                </a:cubicBezTo>
                <a:cubicBezTo>
                  <a:pt x="266306" y="148744"/>
                  <a:pt x="335245" y="91275"/>
                  <a:pt x="374895" y="0"/>
                </a:cubicBezTo>
                <a:cubicBezTo>
                  <a:pt x="439789" y="71043"/>
                  <a:pt x="490441" y="234959"/>
                  <a:pt x="558593" y="298626"/>
                </a:cubicBezTo>
                <a:cubicBezTo>
                  <a:pt x="626745" y="362293"/>
                  <a:pt x="667822" y="519834"/>
                  <a:pt x="749789" y="609440"/>
                </a:cubicBezTo>
                <a:cubicBezTo>
                  <a:pt x="618359" y="628608"/>
                  <a:pt x="485571" y="575194"/>
                  <a:pt x="374895" y="609440"/>
                </a:cubicBezTo>
                <a:cubicBezTo>
                  <a:pt x="264219" y="643686"/>
                  <a:pt x="128309" y="579572"/>
                  <a:pt x="0" y="60944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722866412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14" name="Triángulo isósceles 113">
            <a:extLst>
              <a:ext uri="{FF2B5EF4-FFF2-40B4-BE49-F238E27FC236}">
                <a16:creationId xmlns:a16="http://schemas.microsoft.com/office/drawing/2014/main" id="{4121813D-E82D-4EEE-8103-F6F258C6F77A}"/>
              </a:ext>
            </a:extLst>
          </p:cNvPr>
          <p:cNvSpPr/>
          <p:nvPr/>
        </p:nvSpPr>
        <p:spPr>
          <a:xfrm rot="10800000">
            <a:off x="6295127" y="2596664"/>
            <a:ext cx="749789" cy="609440"/>
          </a:xfrm>
          <a:custGeom>
            <a:avLst/>
            <a:gdLst>
              <a:gd name="connsiteX0" fmla="*/ 0 w 749789"/>
              <a:gd name="connsiteY0" fmla="*/ 609440 h 609440"/>
              <a:gd name="connsiteX1" fmla="*/ 183699 w 749789"/>
              <a:gd name="connsiteY1" fmla="*/ 310814 h 609440"/>
              <a:gd name="connsiteX2" fmla="*/ 374895 w 749789"/>
              <a:gd name="connsiteY2" fmla="*/ 0 h 609440"/>
              <a:gd name="connsiteX3" fmla="*/ 558593 w 749789"/>
              <a:gd name="connsiteY3" fmla="*/ 298626 h 609440"/>
              <a:gd name="connsiteX4" fmla="*/ 749789 w 749789"/>
              <a:gd name="connsiteY4" fmla="*/ 609440 h 609440"/>
              <a:gd name="connsiteX5" fmla="*/ 397388 w 749789"/>
              <a:gd name="connsiteY5" fmla="*/ 609440 h 609440"/>
              <a:gd name="connsiteX6" fmla="*/ 0 w 749789"/>
              <a:gd name="connsiteY6" fmla="*/ 609440 h 60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9789" h="609440" extrusionOk="0">
                <a:moveTo>
                  <a:pt x="0" y="609440"/>
                </a:moveTo>
                <a:cubicBezTo>
                  <a:pt x="54525" y="498858"/>
                  <a:pt x="114295" y="434504"/>
                  <a:pt x="183699" y="310814"/>
                </a:cubicBezTo>
                <a:cubicBezTo>
                  <a:pt x="253103" y="187124"/>
                  <a:pt x="358546" y="95039"/>
                  <a:pt x="374895" y="0"/>
                </a:cubicBezTo>
                <a:cubicBezTo>
                  <a:pt x="470877" y="107879"/>
                  <a:pt x="458511" y="190277"/>
                  <a:pt x="558593" y="298626"/>
                </a:cubicBezTo>
                <a:cubicBezTo>
                  <a:pt x="658675" y="406975"/>
                  <a:pt x="680470" y="541210"/>
                  <a:pt x="749789" y="609440"/>
                </a:cubicBezTo>
                <a:cubicBezTo>
                  <a:pt x="634617" y="624080"/>
                  <a:pt x="544089" y="603153"/>
                  <a:pt x="397388" y="609440"/>
                </a:cubicBezTo>
                <a:cubicBezTo>
                  <a:pt x="250687" y="615727"/>
                  <a:pt x="139107" y="594294"/>
                  <a:pt x="0" y="60944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4103621557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15" name="Triángulo isósceles 114">
            <a:extLst>
              <a:ext uri="{FF2B5EF4-FFF2-40B4-BE49-F238E27FC236}">
                <a16:creationId xmlns:a16="http://schemas.microsoft.com/office/drawing/2014/main" id="{A8AF647B-2E67-4621-93DF-FA76F87F0605}"/>
              </a:ext>
            </a:extLst>
          </p:cNvPr>
          <p:cNvSpPr/>
          <p:nvPr/>
        </p:nvSpPr>
        <p:spPr>
          <a:xfrm rot="10800000">
            <a:off x="6741124" y="2596107"/>
            <a:ext cx="749789" cy="609440"/>
          </a:xfrm>
          <a:custGeom>
            <a:avLst/>
            <a:gdLst>
              <a:gd name="connsiteX0" fmla="*/ 0 w 749789"/>
              <a:gd name="connsiteY0" fmla="*/ 609440 h 609440"/>
              <a:gd name="connsiteX1" fmla="*/ 183699 w 749789"/>
              <a:gd name="connsiteY1" fmla="*/ 310814 h 609440"/>
              <a:gd name="connsiteX2" fmla="*/ 374895 w 749789"/>
              <a:gd name="connsiteY2" fmla="*/ 0 h 609440"/>
              <a:gd name="connsiteX3" fmla="*/ 566091 w 749789"/>
              <a:gd name="connsiteY3" fmla="*/ 310814 h 609440"/>
              <a:gd name="connsiteX4" fmla="*/ 749789 w 749789"/>
              <a:gd name="connsiteY4" fmla="*/ 609440 h 609440"/>
              <a:gd name="connsiteX5" fmla="*/ 389890 w 749789"/>
              <a:gd name="connsiteY5" fmla="*/ 609440 h 609440"/>
              <a:gd name="connsiteX6" fmla="*/ 0 w 749789"/>
              <a:gd name="connsiteY6" fmla="*/ 609440 h 60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9789" h="609440" extrusionOk="0">
                <a:moveTo>
                  <a:pt x="0" y="609440"/>
                </a:moveTo>
                <a:cubicBezTo>
                  <a:pt x="6094" y="528410"/>
                  <a:pt x="122411" y="471991"/>
                  <a:pt x="183699" y="310814"/>
                </a:cubicBezTo>
                <a:cubicBezTo>
                  <a:pt x="244987" y="149637"/>
                  <a:pt x="318714" y="153285"/>
                  <a:pt x="374895" y="0"/>
                </a:cubicBezTo>
                <a:cubicBezTo>
                  <a:pt x="458473" y="133849"/>
                  <a:pt x="488833" y="260716"/>
                  <a:pt x="566091" y="310814"/>
                </a:cubicBezTo>
                <a:cubicBezTo>
                  <a:pt x="643349" y="360912"/>
                  <a:pt x="681257" y="499965"/>
                  <a:pt x="749789" y="609440"/>
                </a:cubicBezTo>
                <a:cubicBezTo>
                  <a:pt x="620531" y="639655"/>
                  <a:pt x="479049" y="580333"/>
                  <a:pt x="389890" y="609440"/>
                </a:cubicBezTo>
                <a:cubicBezTo>
                  <a:pt x="300731" y="638547"/>
                  <a:pt x="119535" y="593371"/>
                  <a:pt x="0" y="60944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1756098863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16" name="Triángulo isósceles 115">
            <a:extLst>
              <a:ext uri="{FF2B5EF4-FFF2-40B4-BE49-F238E27FC236}">
                <a16:creationId xmlns:a16="http://schemas.microsoft.com/office/drawing/2014/main" id="{18B89BEE-04C4-45B8-802E-F3132AD18F1A}"/>
              </a:ext>
            </a:extLst>
          </p:cNvPr>
          <p:cNvSpPr/>
          <p:nvPr/>
        </p:nvSpPr>
        <p:spPr>
          <a:xfrm rot="10800000">
            <a:off x="8023318" y="2340095"/>
            <a:ext cx="749789" cy="609440"/>
          </a:xfrm>
          <a:custGeom>
            <a:avLst/>
            <a:gdLst>
              <a:gd name="connsiteX0" fmla="*/ 0 w 749789"/>
              <a:gd name="connsiteY0" fmla="*/ 609440 h 609440"/>
              <a:gd name="connsiteX1" fmla="*/ 179950 w 749789"/>
              <a:gd name="connsiteY1" fmla="*/ 316909 h 609440"/>
              <a:gd name="connsiteX2" fmla="*/ 374895 w 749789"/>
              <a:gd name="connsiteY2" fmla="*/ 0 h 609440"/>
              <a:gd name="connsiteX3" fmla="*/ 558593 w 749789"/>
              <a:gd name="connsiteY3" fmla="*/ 298626 h 609440"/>
              <a:gd name="connsiteX4" fmla="*/ 749789 w 749789"/>
              <a:gd name="connsiteY4" fmla="*/ 609440 h 609440"/>
              <a:gd name="connsiteX5" fmla="*/ 359899 w 749789"/>
              <a:gd name="connsiteY5" fmla="*/ 609440 h 609440"/>
              <a:gd name="connsiteX6" fmla="*/ 0 w 749789"/>
              <a:gd name="connsiteY6" fmla="*/ 609440 h 60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9789" h="609440" extrusionOk="0">
                <a:moveTo>
                  <a:pt x="0" y="609440"/>
                </a:moveTo>
                <a:cubicBezTo>
                  <a:pt x="57076" y="472714"/>
                  <a:pt x="141127" y="441456"/>
                  <a:pt x="179950" y="316909"/>
                </a:cubicBezTo>
                <a:cubicBezTo>
                  <a:pt x="218772" y="192362"/>
                  <a:pt x="337775" y="135299"/>
                  <a:pt x="374895" y="0"/>
                </a:cubicBezTo>
                <a:cubicBezTo>
                  <a:pt x="467509" y="75140"/>
                  <a:pt x="495318" y="247132"/>
                  <a:pt x="558593" y="298626"/>
                </a:cubicBezTo>
                <a:cubicBezTo>
                  <a:pt x="621868" y="350120"/>
                  <a:pt x="674207" y="517495"/>
                  <a:pt x="749789" y="609440"/>
                </a:cubicBezTo>
                <a:cubicBezTo>
                  <a:pt x="601887" y="640060"/>
                  <a:pt x="525967" y="597940"/>
                  <a:pt x="359899" y="609440"/>
                </a:cubicBezTo>
                <a:cubicBezTo>
                  <a:pt x="193831" y="620940"/>
                  <a:pt x="85459" y="588534"/>
                  <a:pt x="0" y="60944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2906784479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17" name="Triángulo isósceles 116">
            <a:extLst>
              <a:ext uri="{FF2B5EF4-FFF2-40B4-BE49-F238E27FC236}">
                <a16:creationId xmlns:a16="http://schemas.microsoft.com/office/drawing/2014/main" id="{30389C5F-C0E1-47C9-A53C-9C781CAE2AD7}"/>
              </a:ext>
            </a:extLst>
          </p:cNvPr>
          <p:cNvSpPr/>
          <p:nvPr/>
        </p:nvSpPr>
        <p:spPr>
          <a:xfrm rot="10800000">
            <a:off x="8659708" y="1524090"/>
            <a:ext cx="984347" cy="1444089"/>
          </a:xfrm>
          <a:custGeom>
            <a:avLst/>
            <a:gdLst>
              <a:gd name="connsiteX0" fmla="*/ 0 w 984347"/>
              <a:gd name="connsiteY0" fmla="*/ 1444089 h 1444089"/>
              <a:gd name="connsiteX1" fmla="*/ 168980 w 984347"/>
              <a:gd name="connsiteY1" fmla="*/ 948285 h 1444089"/>
              <a:gd name="connsiteX2" fmla="*/ 318273 w 984347"/>
              <a:gd name="connsiteY2" fmla="*/ 510245 h 1444089"/>
              <a:gd name="connsiteX3" fmla="*/ 492174 w 984347"/>
              <a:gd name="connsiteY3" fmla="*/ 0 h 1444089"/>
              <a:gd name="connsiteX4" fmla="*/ 651310 w 984347"/>
              <a:gd name="connsiteY4" fmla="*/ 466922 h 1444089"/>
              <a:gd name="connsiteX5" fmla="*/ 805524 w 984347"/>
              <a:gd name="connsiteY5" fmla="*/ 919403 h 1444089"/>
              <a:gd name="connsiteX6" fmla="*/ 984347 w 984347"/>
              <a:gd name="connsiteY6" fmla="*/ 1444089 h 1444089"/>
              <a:gd name="connsiteX7" fmla="*/ 472487 w 984347"/>
              <a:gd name="connsiteY7" fmla="*/ 1444089 h 1444089"/>
              <a:gd name="connsiteX8" fmla="*/ 0 w 984347"/>
              <a:gd name="connsiteY8" fmla="*/ 1444089 h 1444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4347" h="1444089" extrusionOk="0">
                <a:moveTo>
                  <a:pt x="0" y="1444089"/>
                </a:moveTo>
                <a:cubicBezTo>
                  <a:pt x="72849" y="1225270"/>
                  <a:pt x="112613" y="1127656"/>
                  <a:pt x="168980" y="948285"/>
                </a:cubicBezTo>
                <a:cubicBezTo>
                  <a:pt x="225347" y="768914"/>
                  <a:pt x="287080" y="665961"/>
                  <a:pt x="318273" y="510245"/>
                </a:cubicBezTo>
                <a:cubicBezTo>
                  <a:pt x="349465" y="354529"/>
                  <a:pt x="487291" y="189010"/>
                  <a:pt x="492174" y="0"/>
                </a:cubicBezTo>
                <a:cubicBezTo>
                  <a:pt x="599166" y="173907"/>
                  <a:pt x="537629" y="295547"/>
                  <a:pt x="651310" y="466922"/>
                </a:cubicBezTo>
                <a:cubicBezTo>
                  <a:pt x="764991" y="638297"/>
                  <a:pt x="721992" y="696572"/>
                  <a:pt x="805524" y="919403"/>
                </a:cubicBezTo>
                <a:cubicBezTo>
                  <a:pt x="889056" y="1142234"/>
                  <a:pt x="885914" y="1199261"/>
                  <a:pt x="984347" y="1444089"/>
                </a:cubicBezTo>
                <a:cubicBezTo>
                  <a:pt x="729266" y="1486026"/>
                  <a:pt x="723006" y="1387742"/>
                  <a:pt x="472487" y="1444089"/>
                </a:cubicBezTo>
                <a:cubicBezTo>
                  <a:pt x="221968" y="1500436"/>
                  <a:pt x="221925" y="1416137"/>
                  <a:pt x="0" y="1444089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2217431764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18" name="Rectángulo 117">
            <a:extLst>
              <a:ext uri="{FF2B5EF4-FFF2-40B4-BE49-F238E27FC236}">
                <a16:creationId xmlns:a16="http://schemas.microsoft.com/office/drawing/2014/main" id="{082422BA-AAB9-4ECA-9799-26C9A22CFE0E}"/>
              </a:ext>
            </a:extLst>
          </p:cNvPr>
          <p:cNvSpPr/>
          <p:nvPr/>
        </p:nvSpPr>
        <p:spPr>
          <a:xfrm>
            <a:off x="1543959" y="2608752"/>
            <a:ext cx="527357" cy="1921464"/>
          </a:xfrm>
          <a:custGeom>
            <a:avLst/>
            <a:gdLst>
              <a:gd name="connsiteX0" fmla="*/ 0 w 527357"/>
              <a:gd name="connsiteY0" fmla="*/ 0 h 1921464"/>
              <a:gd name="connsiteX1" fmla="*/ 527357 w 527357"/>
              <a:gd name="connsiteY1" fmla="*/ 0 h 1921464"/>
              <a:gd name="connsiteX2" fmla="*/ 527357 w 527357"/>
              <a:gd name="connsiteY2" fmla="*/ 441937 h 1921464"/>
              <a:gd name="connsiteX3" fmla="*/ 527357 w 527357"/>
              <a:gd name="connsiteY3" fmla="*/ 903088 h 1921464"/>
              <a:gd name="connsiteX4" fmla="*/ 527357 w 527357"/>
              <a:gd name="connsiteY4" fmla="*/ 1421883 h 1921464"/>
              <a:gd name="connsiteX5" fmla="*/ 527357 w 527357"/>
              <a:gd name="connsiteY5" fmla="*/ 1921464 h 1921464"/>
              <a:gd name="connsiteX6" fmla="*/ 0 w 527357"/>
              <a:gd name="connsiteY6" fmla="*/ 1921464 h 1921464"/>
              <a:gd name="connsiteX7" fmla="*/ 0 w 527357"/>
              <a:gd name="connsiteY7" fmla="*/ 1479527 h 1921464"/>
              <a:gd name="connsiteX8" fmla="*/ 0 w 527357"/>
              <a:gd name="connsiteY8" fmla="*/ 979947 h 1921464"/>
              <a:gd name="connsiteX9" fmla="*/ 0 w 527357"/>
              <a:gd name="connsiteY9" fmla="*/ 557225 h 1921464"/>
              <a:gd name="connsiteX10" fmla="*/ 0 w 527357"/>
              <a:gd name="connsiteY10" fmla="*/ 0 h 1921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7357" h="1921464" extrusionOk="0">
                <a:moveTo>
                  <a:pt x="0" y="0"/>
                </a:moveTo>
                <a:cubicBezTo>
                  <a:pt x="113744" y="-41499"/>
                  <a:pt x="287925" y="21622"/>
                  <a:pt x="527357" y="0"/>
                </a:cubicBezTo>
                <a:cubicBezTo>
                  <a:pt x="574768" y="210745"/>
                  <a:pt x="490509" y="342947"/>
                  <a:pt x="527357" y="441937"/>
                </a:cubicBezTo>
                <a:cubicBezTo>
                  <a:pt x="564205" y="540927"/>
                  <a:pt x="497412" y="767979"/>
                  <a:pt x="527357" y="903088"/>
                </a:cubicBezTo>
                <a:cubicBezTo>
                  <a:pt x="557302" y="1038197"/>
                  <a:pt x="521826" y="1173578"/>
                  <a:pt x="527357" y="1421883"/>
                </a:cubicBezTo>
                <a:cubicBezTo>
                  <a:pt x="532888" y="1670188"/>
                  <a:pt x="487223" y="1713624"/>
                  <a:pt x="527357" y="1921464"/>
                </a:cubicBezTo>
                <a:cubicBezTo>
                  <a:pt x="378135" y="1926368"/>
                  <a:pt x="126030" y="1881485"/>
                  <a:pt x="0" y="1921464"/>
                </a:cubicBezTo>
                <a:cubicBezTo>
                  <a:pt x="-37483" y="1752683"/>
                  <a:pt x="29700" y="1665346"/>
                  <a:pt x="0" y="1479527"/>
                </a:cubicBezTo>
                <a:cubicBezTo>
                  <a:pt x="-29700" y="1293708"/>
                  <a:pt x="46265" y="1177051"/>
                  <a:pt x="0" y="979947"/>
                </a:cubicBezTo>
                <a:cubicBezTo>
                  <a:pt x="-46265" y="782843"/>
                  <a:pt x="2121" y="714315"/>
                  <a:pt x="0" y="557225"/>
                </a:cubicBezTo>
                <a:cubicBezTo>
                  <a:pt x="-2121" y="400135"/>
                  <a:pt x="64924" y="270907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19" name="Rectángulo 118">
            <a:extLst>
              <a:ext uri="{FF2B5EF4-FFF2-40B4-BE49-F238E27FC236}">
                <a16:creationId xmlns:a16="http://schemas.microsoft.com/office/drawing/2014/main" id="{5E244B17-C80C-47C2-8A4C-1473124DED55}"/>
              </a:ext>
            </a:extLst>
          </p:cNvPr>
          <p:cNvSpPr/>
          <p:nvPr/>
        </p:nvSpPr>
        <p:spPr>
          <a:xfrm>
            <a:off x="4155244" y="2608752"/>
            <a:ext cx="527357" cy="1921464"/>
          </a:xfrm>
          <a:custGeom>
            <a:avLst/>
            <a:gdLst>
              <a:gd name="connsiteX0" fmla="*/ 0 w 527357"/>
              <a:gd name="connsiteY0" fmla="*/ 0 h 1921464"/>
              <a:gd name="connsiteX1" fmla="*/ 527357 w 527357"/>
              <a:gd name="connsiteY1" fmla="*/ 0 h 1921464"/>
              <a:gd name="connsiteX2" fmla="*/ 527357 w 527357"/>
              <a:gd name="connsiteY2" fmla="*/ 441937 h 1921464"/>
              <a:gd name="connsiteX3" fmla="*/ 527357 w 527357"/>
              <a:gd name="connsiteY3" fmla="*/ 903088 h 1921464"/>
              <a:gd name="connsiteX4" fmla="*/ 527357 w 527357"/>
              <a:gd name="connsiteY4" fmla="*/ 1421883 h 1921464"/>
              <a:gd name="connsiteX5" fmla="*/ 527357 w 527357"/>
              <a:gd name="connsiteY5" fmla="*/ 1921464 h 1921464"/>
              <a:gd name="connsiteX6" fmla="*/ 0 w 527357"/>
              <a:gd name="connsiteY6" fmla="*/ 1921464 h 1921464"/>
              <a:gd name="connsiteX7" fmla="*/ 0 w 527357"/>
              <a:gd name="connsiteY7" fmla="*/ 1479527 h 1921464"/>
              <a:gd name="connsiteX8" fmla="*/ 0 w 527357"/>
              <a:gd name="connsiteY8" fmla="*/ 979947 h 1921464"/>
              <a:gd name="connsiteX9" fmla="*/ 0 w 527357"/>
              <a:gd name="connsiteY9" fmla="*/ 557225 h 1921464"/>
              <a:gd name="connsiteX10" fmla="*/ 0 w 527357"/>
              <a:gd name="connsiteY10" fmla="*/ 0 h 1921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7357" h="1921464" extrusionOk="0">
                <a:moveTo>
                  <a:pt x="0" y="0"/>
                </a:moveTo>
                <a:cubicBezTo>
                  <a:pt x="113744" y="-41499"/>
                  <a:pt x="287925" y="21622"/>
                  <a:pt x="527357" y="0"/>
                </a:cubicBezTo>
                <a:cubicBezTo>
                  <a:pt x="574768" y="210745"/>
                  <a:pt x="490509" y="342947"/>
                  <a:pt x="527357" y="441937"/>
                </a:cubicBezTo>
                <a:cubicBezTo>
                  <a:pt x="564205" y="540927"/>
                  <a:pt x="497412" y="767979"/>
                  <a:pt x="527357" y="903088"/>
                </a:cubicBezTo>
                <a:cubicBezTo>
                  <a:pt x="557302" y="1038197"/>
                  <a:pt x="521826" y="1173578"/>
                  <a:pt x="527357" y="1421883"/>
                </a:cubicBezTo>
                <a:cubicBezTo>
                  <a:pt x="532888" y="1670188"/>
                  <a:pt x="487223" y="1713624"/>
                  <a:pt x="527357" y="1921464"/>
                </a:cubicBezTo>
                <a:cubicBezTo>
                  <a:pt x="378135" y="1926368"/>
                  <a:pt x="126030" y="1881485"/>
                  <a:pt x="0" y="1921464"/>
                </a:cubicBezTo>
                <a:cubicBezTo>
                  <a:pt x="-37483" y="1752683"/>
                  <a:pt x="29700" y="1665346"/>
                  <a:pt x="0" y="1479527"/>
                </a:cubicBezTo>
                <a:cubicBezTo>
                  <a:pt x="-29700" y="1293708"/>
                  <a:pt x="46265" y="1177051"/>
                  <a:pt x="0" y="979947"/>
                </a:cubicBezTo>
                <a:cubicBezTo>
                  <a:pt x="-46265" y="782843"/>
                  <a:pt x="2121" y="714315"/>
                  <a:pt x="0" y="557225"/>
                </a:cubicBezTo>
                <a:cubicBezTo>
                  <a:pt x="-2121" y="400135"/>
                  <a:pt x="64924" y="270907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0" name="Rectángulo 119">
            <a:extLst>
              <a:ext uri="{FF2B5EF4-FFF2-40B4-BE49-F238E27FC236}">
                <a16:creationId xmlns:a16="http://schemas.microsoft.com/office/drawing/2014/main" id="{82C2FBBD-87FC-42B2-9CD0-D85750962507}"/>
              </a:ext>
            </a:extLst>
          </p:cNvPr>
          <p:cNvSpPr/>
          <p:nvPr/>
        </p:nvSpPr>
        <p:spPr>
          <a:xfrm>
            <a:off x="5021189" y="2852936"/>
            <a:ext cx="514012" cy="1398880"/>
          </a:xfrm>
          <a:custGeom>
            <a:avLst/>
            <a:gdLst>
              <a:gd name="connsiteX0" fmla="*/ 0 w 514012"/>
              <a:gd name="connsiteY0" fmla="*/ 0 h 1398880"/>
              <a:gd name="connsiteX1" fmla="*/ 514012 w 514012"/>
              <a:gd name="connsiteY1" fmla="*/ 0 h 1398880"/>
              <a:gd name="connsiteX2" fmla="*/ 514012 w 514012"/>
              <a:gd name="connsiteY2" fmla="*/ 438316 h 1398880"/>
              <a:gd name="connsiteX3" fmla="*/ 514012 w 514012"/>
              <a:gd name="connsiteY3" fmla="*/ 890620 h 1398880"/>
              <a:gd name="connsiteX4" fmla="*/ 514012 w 514012"/>
              <a:gd name="connsiteY4" fmla="*/ 1398880 h 1398880"/>
              <a:gd name="connsiteX5" fmla="*/ 0 w 514012"/>
              <a:gd name="connsiteY5" fmla="*/ 1398880 h 1398880"/>
              <a:gd name="connsiteX6" fmla="*/ 0 w 514012"/>
              <a:gd name="connsiteY6" fmla="*/ 932587 h 1398880"/>
              <a:gd name="connsiteX7" fmla="*/ 0 w 514012"/>
              <a:gd name="connsiteY7" fmla="*/ 438316 h 1398880"/>
              <a:gd name="connsiteX8" fmla="*/ 0 w 514012"/>
              <a:gd name="connsiteY8" fmla="*/ 0 h 139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012" h="1398880" extrusionOk="0">
                <a:moveTo>
                  <a:pt x="0" y="0"/>
                </a:moveTo>
                <a:cubicBezTo>
                  <a:pt x="129685" y="-50149"/>
                  <a:pt x="310690" y="31132"/>
                  <a:pt x="514012" y="0"/>
                </a:cubicBezTo>
                <a:cubicBezTo>
                  <a:pt x="562289" y="172131"/>
                  <a:pt x="492944" y="291201"/>
                  <a:pt x="514012" y="438316"/>
                </a:cubicBezTo>
                <a:cubicBezTo>
                  <a:pt x="535080" y="585431"/>
                  <a:pt x="500475" y="741323"/>
                  <a:pt x="514012" y="890620"/>
                </a:cubicBezTo>
                <a:cubicBezTo>
                  <a:pt x="527549" y="1039917"/>
                  <a:pt x="513925" y="1261277"/>
                  <a:pt x="514012" y="1398880"/>
                </a:cubicBezTo>
                <a:cubicBezTo>
                  <a:pt x="381250" y="1422655"/>
                  <a:pt x="240351" y="1366315"/>
                  <a:pt x="0" y="1398880"/>
                </a:cubicBezTo>
                <a:cubicBezTo>
                  <a:pt x="-17273" y="1176975"/>
                  <a:pt x="42022" y="1131184"/>
                  <a:pt x="0" y="932587"/>
                </a:cubicBezTo>
                <a:cubicBezTo>
                  <a:pt x="-42022" y="733990"/>
                  <a:pt x="26057" y="654765"/>
                  <a:pt x="0" y="438316"/>
                </a:cubicBezTo>
                <a:cubicBezTo>
                  <a:pt x="-26057" y="221867"/>
                  <a:pt x="13244" y="136431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2" name="Rectángulo 121">
            <a:extLst>
              <a:ext uri="{FF2B5EF4-FFF2-40B4-BE49-F238E27FC236}">
                <a16:creationId xmlns:a16="http://schemas.microsoft.com/office/drawing/2014/main" id="{C7BF4078-9AB8-4E15-9090-AA37C85E134C}"/>
              </a:ext>
            </a:extLst>
          </p:cNvPr>
          <p:cNvSpPr/>
          <p:nvPr/>
        </p:nvSpPr>
        <p:spPr>
          <a:xfrm>
            <a:off x="6383800" y="2891389"/>
            <a:ext cx="514012" cy="1398880"/>
          </a:xfrm>
          <a:custGeom>
            <a:avLst/>
            <a:gdLst>
              <a:gd name="connsiteX0" fmla="*/ 0 w 514012"/>
              <a:gd name="connsiteY0" fmla="*/ 0 h 1398880"/>
              <a:gd name="connsiteX1" fmla="*/ 514012 w 514012"/>
              <a:gd name="connsiteY1" fmla="*/ 0 h 1398880"/>
              <a:gd name="connsiteX2" fmla="*/ 514012 w 514012"/>
              <a:gd name="connsiteY2" fmla="*/ 438316 h 1398880"/>
              <a:gd name="connsiteX3" fmla="*/ 514012 w 514012"/>
              <a:gd name="connsiteY3" fmla="*/ 890620 h 1398880"/>
              <a:gd name="connsiteX4" fmla="*/ 514012 w 514012"/>
              <a:gd name="connsiteY4" fmla="*/ 1398880 h 1398880"/>
              <a:gd name="connsiteX5" fmla="*/ 0 w 514012"/>
              <a:gd name="connsiteY5" fmla="*/ 1398880 h 1398880"/>
              <a:gd name="connsiteX6" fmla="*/ 0 w 514012"/>
              <a:gd name="connsiteY6" fmla="*/ 932587 h 1398880"/>
              <a:gd name="connsiteX7" fmla="*/ 0 w 514012"/>
              <a:gd name="connsiteY7" fmla="*/ 438316 h 1398880"/>
              <a:gd name="connsiteX8" fmla="*/ 0 w 514012"/>
              <a:gd name="connsiteY8" fmla="*/ 0 h 139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012" h="1398880" extrusionOk="0">
                <a:moveTo>
                  <a:pt x="0" y="0"/>
                </a:moveTo>
                <a:cubicBezTo>
                  <a:pt x="129685" y="-50149"/>
                  <a:pt x="310690" y="31132"/>
                  <a:pt x="514012" y="0"/>
                </a:cubicBezTo>
                <a:cubicBezTo>
                  <a:pt x="562289" y="172131"/>
                  <a:pt x="492944" y="291201"/>
                  <a:pt x="514012" y="438316"/>
                </a:cubicBezTo>
                <a:cubicBezTo>
                  <a:pt x="535080" y="585431"/>
                  <a:pt x="500475" y="741323"/>
                  <a:pt x="514012" y="890620"/>
                </a:cubicBezTo>
                <a:cubicBezTo>
                  <a:pt x="527549" y="1039917"/>
                  <a:pt x="513925" y="1261277"/>
                  <a:pt x="514012" y="1398880"/>
                </a:cubicBezTo>
                <a:cubicBezTo>
                  <a:pt x="381250" y="1422655"/>
                  <a:pt x="240351" y="1366315"/>
                  <a:pt x="0" y="1398880"/>
                </a:cubicBezTo>
                <a:cubicBezTo>
                  <a:pt x="-17273" y="1176975"/>
                  <a:pt x="42022" y="1131184"/>
                  <a:pt x="0" y="932587"/>
                </a:cubicBezTo>
                <a:cubicBezTo>
                  <a:pt x="-42022" y="733990"/>
                  <a:pt x="26057" y="654765"/>
                  <a:pt x="0" y="438316"/>
                </a:cubicBezTo>
                <a:cubicBezTo>
                  <a:pt x="-26057" y="221867"/>
                  <a:pt x="13244" y="136431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3" name="Rectángulo 122">
            <a:extLst>
              <a:ext uri="{FF2B5EF4-FFF2-40B4-BE49-F238E27FC236}">
                <a16:creationId xmlns:a16="http://schemas.microsoft.com/office/drawing/2014/main" id="{168F8F7A-1844-4DAE-9072-76EC31A0F26D}"/>
              </a:ext>
            </a:extLst>
          </p:cNvPr>
          <p:cNvSpPr/>
          <p:nvPr/>
        </p:nvSpPr>
        <p:spPr>
          <a:xfrm>
            <a:off x="6935639" y="2910307"/>
            <a:ext cx="514012" cy="1398880"/>
          </a:xfrm>
          <a:custGeom>
            <a:avLst/>
            <a:gdLst>
              <a:gd name="connsiteX0" fmla="*/ 0 w 514012"/>
              <a:gd name="connsiteY0" fmla="*/ 0 h 1398880"/>
              <a:gd name="connsiteX1" fmla="*/ 514012 w 514012"/>
              <a:gd name="connsiteY1" fmla="*/ 0 h 1398880"/>
              <a:gd name="connsiteX2" fmla="*/ 514012 w 514012"/>
              <a:gd name="connsiteY2" fmla="*/ 438316 h 1398880"/>
              <a:gd name="connsiteX3" fmla="*/ 514012 w 514012"/>
              <a:gd name="connsiteY3" fmla="*/ 890620 h 1398880"/>
              <a:gd name="connsiteX4" fmla="*/ 514012 w 514012"/>
              <a:gd name="connsiteY4" fmla="*/ 1398880 h 1398880"/>
              <a:gd name="connsiteX5" fmla="*/ 0 w 514012"/>
              <a:gd name="connsiteY5" fmla="*/ 1398880 h 1398880"/>
              <a:gd name="connsiteX6" fmla="*/ 0 w 514012"/>
              <a:gd name="connsiteY6" fmla="*/ 932587 h 1398880"/>
              <a:gd name="connsiteX7" fmla="*/ 0 w 514012"/>
              <a:gd name="connsiteY7" fmla="*/ 438316 h 1398880"/>
              <a:gd name="connsiteX8" fmla="*/ 0 w 514012"/>
              <a:gd name="connsiteY8" fmla="*/ 0 h 139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4012" h="1398880" extrusionOk="0">
                <a:moveTo>
                  <a:pt x="0" y="0"/>
                </a:moveTo>
                <a:cubicBezTo>
                  <a:pt x="129685" y="-50149"/>
                  <a:pt x="310690" y="31132"/>
                  <a:pt x="514012" y="0"/>
                </a:cubicBezTo>
                <a:cubicBezTo>
                  <a:pt x="562289" y="172131"/>
                  <a:pt x="492944" y="291201"/>
                  <a:pt x="514012" y="438316"/>
                </a:cubicBezTo>
                <a:cubicBezTo>
                  <a:pt x="535080" y="585431"/>
                  <a:pt x="500475" y="741323"/>
                  <a:pt x="514012" y="890620"/>
                </a:cubicBezTo>
                <a:cubicBezTo>
                  <a:pt x="527549" y="1039917"/>
                  <a:pt x="513925" y="1261277"/>
                  <a:pt x="514012" y="1398880"/>
                </a:cubicBezTo>
                <a:cubicBezTo>
                  <a:pt x="381250" y="1422655"/>
                  <a:pt x="240351" y="1366315"/>
                  <a:pt x="0" y="1398880"/>
                </a:cubicBezTo>
                <a:cubicBezTo>
                  <a:pt x="-17273" y="1176975"/>
                  <a:pt x="42022" y="1131184"/>
                  <a:pt x="0" y="932587"/>
                </a:cubicBezTo>
                <a:cubicBezTo>
                  <a:pt x="-42022" y="733990"/>
                  <a:pt x="26057" y="654765"/>
                  <a:pt x="0" y="438316"/>
                </a:cubicBezTo>
                <a:cubicBezTo>
                  <a:pt x="-26057" y="221867"/>
                  <a:pt x="13244" y="136431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4" name="Rectángulo 123">
            <a:extLst>
              <a:ext uri="{FF2B5EF4-FFF2-40B4-BE49-F238E27FC236}">
                <a16:creationId xmlns:a16="http://schemas.microsoft.com/office/drawing/2014/main" id="{F6F8AE1C-2718-4B8F-9A7D-CEDD69A7DA37}"/>
              </a:ext>
            </a:extLst>
          </p:cNvPr>
          <p:cNvSpPr/>
          <p:nvPr/>
        </p:nvSpPr>
        <p:spPr>
          <a:xfrm>
            <a:off x="8148343" y="2693971"/>
            <a:ext cx="527357" cy="1643799"/>
          </a:xfrm>
          <a:custGeom>
            <a:avLst/>
            <a:gdLst>
              <a:gd name="connsiteX0" fmla="*/ 0 w 527357"/>
              <a:gd name="connsiteY0" fmla="*/ 0 h 1643799"/>
              <a:gd name="connsiteX1" fmla="*/ 527357 w 527357"/>
              <a:gd name="connsiteY1" fmla="*/ 0 h 1643799"/>
              <a:gd name="connsiteX2" fmla="*/ 527357 w 527357"/>
              <a:gd name="connsiteY2" fmla="*/ 515057 h 1643799"/>
              <a:gd name="connsiteX3" fmla="*/ 527357 w 527357"/>
              <a:gd name="connsiteY3" fmla="*/ 1046552 h 1643799"/>
              <a:gd name="connsiteX4" fmla="*/ 527357 w 527357"/>
              <a:gd name="connsiteY4" fmla="*/ 1643799 h 1643799"/>
              <a:gd name="connsiteX5" fmla="*/ 0 w 527357"/>
              <a:gd name="connsiteY5" fmla="*/ 1643799 h 1643799"/>
              <a:gd name="connsiteX6" fmla="*/ 0 w 527357"/>
              <a:gd name="connsiteY6" fmla="*/ 1095866 h 1643799"/>
              <a:gd name="connsiteX7" fmla="*/ 0 w 527357"/>
              <a:gd name="connsiteY7" fmla="*/ 515057 h 1643799"/>
              <a:gd name="connsiteX8" fmla="*/ 0 w 527357"/>
              <a:gd name="connsiteY8" fmla="*/ 0 h 164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7357" h="1643799" extrusionOk="0">
                <a:moveTo>
                  <a:pt x="0" y="0"/>
                </a:moveTo>
                <a:cubicBezTo>
                  <a:pt x="113744" y="-41499"/>
                  <a:pt x="287925" y="21622"/>
                  <a:pt x="527357" y="0"/>
                </a:cubicBezTo>
                <a:cubicBezTo>
                  <a:pt x="570377" y="134348"/>
                  <a:pt x="499873" y="327082"/>
                  <a:pt x="527357" y="515057"/>
                </a:cubicBezTo>
                <a:cubicBezTo>
                  <a:pt x="554841" y="703032"/>
                  <a:pt x="475984" y="801736"/>
                  <a:pt x="527357" y="1046552"/>
                </a:cubicBezTo>
                <a:cubicBezTo>
                  <a:pt x="578730" y="1291368"/>
                  <a:pt x="456175" y="1510517"/>
                  <a:pt x="527357" y="1643799"/>
                </a:cubicBezTo>
                <a:cubicBezTo>
                  <a:pt x="279466" y="1668039"/>
                  <a:pt x="131721" y="1621057"/>
                  <a:pt x="0" y="1643799"/>
                </a:cubicBezTo>
                <a:cubicBezTo>
                  <a:pt x="-54005" y="1485133"/>
                  <a:pt x="3853" y="1353228"/>
                  <a:pt x="0" y="1095866"/>
                </a:cubicBezTo>
                <a:cubicBezTo>
                  <a:pt x="-3853" y="838504"/>
                  <a:pt x="66039" y="730395"/>
                  <a:pt x="0" y="515057"/>
                </a:cubicBezTo>
                <a:cubicBezTo>
                  <a:pt x="-66039" y="299719"/>
                  <a:pt x="33765" y="189153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5" name="Rectángulo 124">
            <a:extLst>
              <a:ext uri="{FF2B5EF4-FFF2-40B4-BE49-F238E27FC236}">
                <a16:creationId xmlns:a16="http://schemas.microsoft.com/office/drawing/2014/main" id="{75E96014-6456-43A1-8C71-88E06815CB88}"/>
              </a:ext>
            </a:extLst>
          </p:cNvPr>
          <p:cNvSpPr/>
          <p:nvPr/>
        </p:nvSpPr>
        <p:spPr>
          <a:xfrm>
            <a:off x="8684429" y="2127782"/>
            <a:ext cx="892376" cy="3029410"/>
          </a:xfrm>
          <a:custGeom>
            <a:avLst/>
            <a:gdLst>
              <a:gd name="connsiteX0" fmla="*/ 0 w 892376"/>
              <a:gd name="connsiteY0" fmla="*/ 0 h 3029410"/>
              <a:gd name="connsiteX1" fmla="*/ 464036 w 892376"/>
              <a:gd name="connsiteY1" fmla="*/ 0 h 3029410"/>
              <a:gd name="connsiteX2" fmla="*/ 892376 w 892376"/>
              <a:gd name="connsiteY2" fmla="*/ 0 h 3029410"/>
              <a:gd name="connsiteX3" fmla="*/ 892376 w 892376"/>
              <a:gd name="connsiteY3" fmla="*/ 444313 h 3029410"/>
              <a:gd name="connsiteX4" fmla="*/ 892376 w 892376"/>
              <a:gd name="connsiteY4" fmla="*/ 1009803 h 3029410"/>
              <a:gd name="connsiteX5" fmla="*/ 892376 w 892376"/>
              <a:gd name="connsiteY5" fmla="*/ 1514705 h 3029410"/>
              <a:gd name="connsiteX6" fmla="*/ 892376 w 892376"/>
              <a:gd name="connsiteY6" fmla="*/ 1928724 h 3029410"/>
              <a:gd name="connsiteX7" fmla="*/ 892376 w 892376"/>
              <a:gd name="connsiteY7" fmla="*/ 2463920 h 3029410"/>
              <a:gd name="connsiteX8" fmla="*/ 892376 w 892376"/>
              <a:gd name="connsiteY8" fmla="*/ 3029410 h 3029410"/>
              <a:gd name="connsiteX9" fmla="*/ 437264 w 892376"/>
              <a:gd name="connsiteY9" fmla="*/ 3029410 h 3029410"/>
              <a:gd name="connsiteX10" fmla="*/ 0 w 892376"/>
              <a:gd name="connsiteY10" fmla="*/ 3029410 h 3029410"/>
              <a:gd name="connsiteX11" fmla="*/ 0 w 892376"/>
              <a:gd name="connsiteY11" fmla="*/ 2463920 h 3029410"/>
              <a:gd name="connsiteX12" fmla="*/ 0 w 892376"/>
              <a:gd name="connsiteY12" fmla="*/ 2019607 h 3029410"/>
              <a:gd name="connsiteX13" fmla="*/ 0 w 892376"/>
              <a:gd name="connsiteY13" fmla="*/ 1484411 h 3029410"/>
              <a:gd name="connsiteX14" fmla="*/ 0 w 892376"/>
              <a:gd name="connsiteY14" fmla="*/ 949215 h 3029410"/>
              <a:gd name="connsiteX15" fmla="*/ 0 w 892376"/>
              <a:gd name="connsiteY15" fmla="*/ 0 h 3029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92376" h="3029410" extrusionOk="0">
                <a:moveTo>
                  <a:pt x="0" y="0"/>
                </a:moveTo>
                <a:cubicBezTo>
                  <a:pt x="215035" y="-29965"/>
                  <a:pt x="326693" y="37489"/>
                  <a:pt x="464036" y="0"/>
                </a:cubicBezTo>
                <a:cubicBezTo>
                  <a:pt x="601379" y="-37489"/>
                  <a:pt x="760962" y="38332"/>
                  <a:pt x="892376" y="0"/>
                </a:cubicBezTo>
                <a:cubicBezTo>
                  <a:pt x="912691" y="146525"/>
                  <a:pt x="877878" y="348765"/>
                  <a:pt x="892376" y="444313"/>
                </a:cubicBezTo>
                <a:cubicBezTo>
                  <a:pt x="906874" y="539861"/>
                  <a:pt x="866840" y="842995"/>
                  <a:pt x="892376" y="1009803"/>
                </a:cubicBezTo>
                <a:cubicBezTo>
                  <a:pt x="917912" y="1176611"/>
                  <a:pt x="889449" y="1336429"/>
                  <a:pt x="892376" y="1514705"/>
                </a:cubicBezTo>
                <a:cubicBezTo>
                  <a:pt x="895303" y="1692981"/>
                  <a:pt x="878524" y="1736648"/>
                  <a:pt x="892376" y="1928724"/>
                </a:cubicBezTo>
                <a:cubicBezTo>
                  <a:pt x="906228" y="2120800"/>
                  <a:pt x="889578" y="2236782"/>
                  <a:pt x="892376" y="2463920"/>
                </a:cubicBezTo>
                <a:cubicBezTo>
                  <a:pt x="895174" y="2691058"/>
                  <a:pt x="857577" y="2793274"/>
                  <a:pt x="892376" y="3029410"/>
                </a:cubicBezTo>
                <a:cubicBezTo>
                  <a:pt x="692004" y="3051585"/>
                  <a:pt x="566804" y="2990312"/>
                  <a:pt x="437264" y="3029410"/>
                </a:cubicBezTo>
                <a:cubicBezTo>
                  <a:pt x="307724" y="3068508"/>
                  <a:pt x="124154" y="3005428"/>
                  <a:pt x="0" y="3029410"/>
                </a:cubicBezTo>
                <a:cubicBezTo>
                  <a:pt x="-41751" y="2862739"/>
                  <a:pt x="41131" y="2683715"/>
                  <a:pt x="0" y="2463920"/>
                </a:cubicBezTo>
                <a:cubicBezTo>
                  <a:pt x="-41131" y="2244125"/>
                  <a:pt x="46879" y="2196105"/>
                  <a:pt x="0" y="2019607"/>
                </a:cubicBezTo>
                <a:cubicBezTo>
                  <a:pt x="-46879" y="1843109"/>
                  <a:pt x="4892" y="1619540"/>
                  <a:pt x="0" y="1484411"/>
                </a:cubicBezTo>
                <a:cubicBezTo>
                  <a:pt x="-4892" y="1349282"/>
                  <a:pt x="22926" y="1207315"/>
                  <a:pt x="0" y="949215"/>
                </a:cubicBezTo>
                <a:cubicBezTo>
                  <a:pt x="-22926" y="691115"/>
                  <a:pt x="3084" y="291115"/>
                  <a:pt x="0" y="0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98159342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6" name="Diagrama de flujo: conector 125">
            <a:extLst>
              <a:ext uri="{FF2B5EF4-FFF2-40B4-BE49-F238E27FC236}">
                <a16:creationId xmlns:a16="http://schemas.microsoft.com/office/drawing/2014/main" id="{EB9F2A03-2D44-4DB2-B53D-AC278FE16299}"/>
              </a:ext>
            </a:extLst>
          </p:cNvPr>
          <p:cNvSpPr/>
          <p:nvPr/>
        </p:nvSpPr>
        <p:spPr>
          <a:xfrm>
            <a:off x="1862067" y="2737317"/>
            <a:ext cx="872630" cy="951315"/>
          </a:xfrm>
          <a:custGeom>
            <a:avLst/>
            <a:gdLst>
              <a:gd name="connsiteX0" fmla="*/ 0 w 872630"/>
              <a:gd name="connsiteY0" fmla="*/ 475658 h 951315"/>
              <a:gd name="connsiteX1" fmla="*/ 436315 w 872630"/>
              <a:gd name="connsiteY1" fmla="*/ 0 h 951315"/>
              <a:gd name="connsiteX2" fmla="*/ 872630 w 872630"/>
              <a:gd name="connsiteY2" fmla="*/ 475658 h 951315"/>
              <a:gd name="connsiteX3" fmla="*/ 436315 w 872630"/>
              <a:gd name="connsiteY3" fmla="*/ 951316 h 951315"/>
              <a:gd name="connsiteX4" fmla="*/ 0 w 872630"/>
              <a:gd name="connsiteY4" fmla="*/ 475658 h 951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2630" h="951315" extrusionOk="0">
                <a:moveTo>
                  <a:pt x="0" y="475658"/>
                </a:moveTo>
                <a:cubicBezTo>
                  <a:pt x="-8453" y="207745"/>
                  <a:pt x="149607" y="17166"/>
                  <a:pt x="436315" y="0"/>
                </a:cubicBezTo>
                <a:cubicBezTo>
                  <a:pt x="754215" y="16196"/>
                  <a:pt x="823729" y="214514"/>
                  <a:pt x="872630" y="475658"/>
                </a:cubicBezTo>
                <a:cubicBezTo>
                  <a:pt x="834112" y="775972"/>
                  <a:pt x="670052" y="991295"/>
                  <a:pt x="436315" y="951316"/>
                </a:cubicBezTo>
                <a:cubicBezTo>
                  <a:pt x="189550" y="948145"/>
                  <a:pt x="54557" y="764425"/>
                  <a:pt x="0" y="47565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9" name="Triángulo isósceles 128">
            <a:extLst>
              <a:ext uri="{FF2B5EF4-FFF2-40B4-BE49-F238E27FC236}">
                <a16:creationId xmlns:a16="http://schemas.microsoft.com/office/drawing/2014/main" id="{2C17CB00-05DB-4FC3-BD7C-D00F607BAD63}"/>
              </a:ext>
            </a:extLst>
          </p:cNvPr>
          <p:cNvSpPr/>
          <p:nvPr/>
        </p:nvSpPr>
        <p:spPr>
          <a:xfrm rot="10800000">
            <a:off x="1399036" y="2127782"/>
            <a:ext cx="992081" cy="849357"/>
          </a:xfrm>
          <a:custGeom>
            <a:avLst/>
            <a:gdLst>
              <a:gd name="connsiteX0" fmla="*/ 0 w 992081"/>
              <a:gd name="connsiteY0" fmla="*/ 849357 h 849357"/>
              <a:gd name="connsiteX1" fmla="*/ 233139 w 992081"/>
              <a:gd name="connsiteY1" fmla="*/ 450159 h 849357"/>
              <a:gd name="connsiteX2" fmla="*/ 496041 w 992081"/>
              <a:gd name="connsiteY2" fmla="*/ 0 h 849357"/>
              <a:gd name="connsiteX3" fmla="*/ 753982 w 992081"/>
              <a:gd name="connsiteY3" fmla="*/ 441666 h 849357"/>
              <a:gd name="connsiteX4" fmla="*/ 992081 w 992081"/>
              <a:gd name="connsiteY4" fmla="*/ 849357 h 849357"/>
              <a:gd name="connsiteX5" fmla="*/ 476199 w 992081"/>
              <a:gd name="connsiteY5" fmla="*/ 849357 h 849357"/>
              <a:gd name="connsiteX6" fmla="*/ 0 w 992081"/>
              <a:gd name="connsiteY6" fmla="*/ 849357 h 849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2081" h="849357" extrusionOk="0">
                <a:moveTo>
                  <a:pt x="0" y="849357"/>
                </a:moveTo>
                <a:cubicBezTo>
                  <a:pt x="38707" y="748865"/>
                  <a:pt x="221241" y="564956"/>
                  <a:pt x="233139" y="450159"/>
                </a:cubicBezTo>
                <a:cubicBezTo>
                  <a:pt x="245037" y="335362"/>
                  <a:pt x="439559" y="132267"/>
                  <a:pt x="496041" y="0"/>
                </a:cubicBezTo>
                <a:cubicBezTo>
                  <a:pt x="620494" y="164590"/>
                  <a:pt x="643681" y="307331"/>
                  <a:pt x="753982" y="441666"/>
                </a:cubicBezTo>
                <a:cubicBezTo>
                  <a:pt x="864283" y="576001"/>
                  <a:pt x="871985" y="694046"/>
                  <a:pt x="992081" y="849357"/>
                </a:cubicBezTo>
                <a:cubicBezTo>
                  <a:pt x="875703" y="910367"/>
                  <a:pt x="669492" y="792393"/>
                  <a:pt x="476199" y="849357"/>
                </a:cubicBezTo>
                <a:cubicBezTo>
                  <a:pt x="282906" y="906321"/>
                  <a:pt x="193652" y="843153"/>
                  <a:pt x="0" y="849357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25729898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30" name="Triángulo isósceles 129">
            <a:extLst>
              <a:ext uri="{FF2B5EF4-FFF2-40B4-BE49-F238E27FC236}">
                <a16:creationId xmlns:a16="http://schemas.microsoft.com/office/drawing/2014/main" id="{E8D97527-0DAF-4042-B7E2-FEEFD3738F73}"/>
              </a:ext>
            </a:extLst>
          </p:cNvPr>
          <p:cNvSpPr/>
          <p:nvPr/>
        </p:nvSpPr>
        <p:spPr>
          <a:xfrm rot="10800000">
            <a:off x="3934171" y="2184073"/>
            <a:ext cx="992081" cy="849357"/>
          </a:xfrm>
          <a:custGeom>
            <a:avLst/>
            <a:gdLst>
              <a:gd name="connsiteX0" fmla="*/ 0 w 992081"/>
              <a:gd name="connsiteY0" fmla="*/ 849357 h 849357"/>
              <a:gd name="connsiteX1" fmla="*/ 252981 w 992081"/>
              <a:gd name="connsiteY1" fmla="*/ 416185 h 849357"/>
              <a:gd name="connsiteX2" fmla="*/ 496041 w 992081"/>
              <a:gd name="connsiteY2" fmla="*/ 0 h 849357"/>
              <a:gd name="connsiteX3" fmla="*/ 734140 w 992081"/>
              <a:gd name="connsiteY3" fmla="*/ 407691 h 849357"/>
              <a:gd name="connsiteX4" fmla="*/ 992081 w 992081"/>
              <a:gd name="connsiteY4" fmla="*/ 849357 h 849357"/>
              <a:gd name="connsiteX5" fmla="*/ 505961 w 992081"/>
              <a:gd name="connsiteY5" fmla="*/ 849357 h 849357"/>
              <a:gd name="connsiteX6" fmla="*/ 0 w 992081"/>
              <a:gd name="connsiteY6" fmla="*/ 849357 h 849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2081" h="849357" extrusionOk="0">
                <a:moveTo>
                  <a:pt x="0" y="849357"/>
                </a:moveTo>
                <a:cubicBezTo>
                  <a:pt x="100813" y="653853"/>
                  <a:pt x="215166" y="512625"/>
                  <a:pt x="252981" y="416185"/>
                </a:cubicBezTo>
                <a:cubicBezTo>
                  <a:pt x="290796" y="319745"/>
                  <a:pt x="425378" y="139051"/>
                  <a:pt x="496041" y="0"/>
                </a:cubicBezTo>
                <a:cubicBezTo>
                  <a:pt x="621084" y="121336"/>
                  <a:pt x="589442" y="253029"/>
                  <a:pt x="734140" y="407691"/>
                </a:cubicBezTo>
                <a:cubicBezTo>
                  <a:pt x="878838" y="562353"/>
                  <a:pt x="874713" y="747389"/>
                  <a:pt x="992081" y="849357"/>
                </a:cubicBezTo>
                <a:cubicBezTo>
                  <a:pt x="886630" y="852993"/>
                  <a:pt x="748439" y="834824"/>
                  <a:pt x="505961" y="849357"/>
                </a:cubicBezTo>
                <a:cubicBezTo>
                  <a:pt x="263483" y="863890"/>
                  <a:pt x="217776" y="793506"/>
                  <a:pt x="0" y="849357"/>
                </a:cubicBezTo>
                <a:close/>
              </a:path>
            </a:pathLst>
          </a:custGeom>
          <a:noFill/>
          <a:ln w="127000" cap="flat" cmpd="tri">
            <a:solidFill>
              <a:srgbClr val="00FFFF"/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4269290180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AE192207-25D4-4A0C-8AF6-B7AD8794D8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0902" t="-331" r="21202" b="956"/>
          <a:stretch/>
        </p:blipFill>
        <p:spPr>
          <a:xfrm>
            <a:off x="3142084" y="578506"/>
            <a:ext cx="5904656" cy="57009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609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AE192207-25D4-4A0C-8AF6-B7AD8794D8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0902" t="-331" r="21202" b="956"/>
          <a:stretch/>
        </p:blipFill>
        <p:spPr>
          <a:xfrm>
            <a:off x="2554465" y="11156"/>
            <a:ext cx="7079893" cy="68356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Diagrama de flujo: conector 2">
            <a:extLst>
              <a:ext uri="{FF2B5EF4-FFF2-40B4-BE49-F238E27FC236}">
                <a16:creationId xmlns:a16="http://schemas.microsoft.com/office/drawing/2014/main" id="{90113262-9D83-4B81-BFB3-864D2DD3942D}"/>
              </a:ext>
            </a:extLst>
          </p:cNvPr>
          <p:cNvSpPr/>
          <p:nvPr/>
        </p:nvSpPr>
        <p:spPr>
          <a:xfrm>
            <a:off x="4150196" y="548680"/>
            <a:ext cx="1152128" cy="1152128"/>
          </a:xfrm>
          <a:custGeom>
            <a:avLst/>
            <a:gdLst>
              <a:gd name="connsiteX0" fmla="*/ 0 w 1152128"/>
              <a:gd name="connsiteY0" fmla="*/ 576064 h 1152128"/>
              <a:gd name="connsiteX1" fmla="*/ 576064 w 1152128"/>
              <a:gd name="connsiteY1" fmla="*/ 0 h 1152128"/>
              <a:gd name="connsiteX2" fmla="*/ 1152128 w 1152128"/>
              <a:gd name="connsiteY2" fmla="*/ 576064 h 1152128"/>
              <a:gd name="connsiteX3" fmla="*/ 576064 w 1152128"/>
              <a:gd name="connsiteY3" fmla="*/ 1152128 h 1152128"/>
              <a:gd name="connsiteX4" fmla="*/ 0 w 1152128"/>
              <a:gd name="connsiteY4" fmla="*/ 576064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128" h="1152128" extrusionOk="0">
                <a:moveTo>
                  <a:pt x="0" y="576064"/>
                </a:moveTo>
                <a:cubicBezTo>
                  <a:pt x="-9656" y="251957"/>
                  <a:pt x="211115" y="17564"/>
                  <a:pt x="576064" y="0"/>
                </a:cubicBezTo>
                <a:cubicBezTo>
                  <a:pt x="916483" y="4688"/>
                  <a:pt x="1061212" y="260804"/>
                  <a:pt x="1152128" y="576064"/>
                </a:cubicBezTo>
                <a:cubicBezTo>
                  <a:pt x="1125944" y="919785"/>
                  <a:pt x="883773" y="1209847"/>
                  <a:pt x="576064" y="1152128"/>
                </a:cubicBezTo>
                <a:cubicBezTo>
                  <a:pt x="176867" y="1107786"/>
                  <a:pt x="21932" y="904694"/>
                  <a:pt x="0" y="57606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" name="Diagrama de flujo: conector 3">
            <a:extLst>
              <a:ext uri="{FF2B5EF4-FFF2-40B4-BE49-F238E27FC236}">
                <a16:creationId xmlns:a16="http://schemas.microsoft.com/office/drawing/2014/main" id="{C35B239A-7662-4583-9742-BDA458275058}"/>
              </a:ext>
            </a:extLst>
          </p:cNvPr>
          <p:cNvSpPr/>
          <p:nvPr/>
        </p:nvSpPr>
        <p:spPr>
          <a:xfrm>
            <a:off x="6922504" y="44624"/>
            <a:ext cx="1152128" cy="1152128"/>
          </a:xfrm>
          <a:custGeom>
            <a:avLst/>
            <a:gdLst>
              <a:gd name="connsiteX0" fmla="*/ 0 w 1152128"/>
              <a:gd name="connsiteY0" fmla="*/ 576064 h 1152128"/>
              <a:gd name="connsiteX1" fmla="*/ 576064 w 1152128"/>
              <a:gd name="connsiteY1" fmla="*/ 0 h 1152128"/>
              <a:gd name="connsiteX2" fmla="*/ 1152128 w 1152128"/>
              <a:gd name="connsiteY2" fmla="*/ 576064 h 1152128"/>
              <a:gd name="connsiteX3" fmla="*/ 576064 w 1152128"/>
              <a:gd name="connsiteY3" fmla="*/ 1152128 h 1152128"/>
              <a:gd name="connsiteX4" fmla="*/ 0 w 1152128"/>
              <a:gd name="connsiteY4" fmla="*/ 576064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128" h="1152128" extrusionOk="0">
                <a:moveTo>
                  <a:pt x="0" y="576064"/>
                </a:moveTo>
                <a:cubicBezTo>
                  <a:pt x="-9656" y="251957"/>
                  <a:pt x="211115" y="17564"/>
                  <a:pt x="576064" y="0"/>
                </a:cubicBezTo>
                <a:cubicBezTo>
                  <a:pt x="916483" y="4688"/>
                  <a:pt x="1061212" y="260804"/>
                  <a:pt x="1152128" y="576064"/>
                </a:cubicBezTo>
                <a:cubicBezTo>
                  <a:pt x="1125944" y="919785"/>
                  <a:pt x="883773" y="1209847"/>
                  <a:pt x="576064" y="1152128"/>
                </a:cubicBezTo>
                <a:cubicBezTo>
                  <a:pt x="176867" y="1107786"/>
                  <a:pt x="21932" y="904694"/>
                  <a:pt x="0" y="57606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" name="Diagrama de flujo: conector 4">
            <a:extLst>
              <a:ext uri="{FF2B5EF4-FFF2-40B4-BE49-F238E27FC236}">
                <a16:creationId xmlns:a16="http://schemas.microsoft.com/office/drawing/2014/main" id="{EAA6D990-2575-4B16-AC89-F837F7D123E5}"/>
              </a:ext>
            </a:extLst>
          </p:cNvPr>
          <p:cNvSpPr/>
          <p:nvPr/>
        </p:nvSpPr>
        <p:spPr>
          <a:xfrm>
            <a:off x="4340824" y="908720"/>
            <a:ext cx="720079" cy="1152128"/>
          </a:xfrm>
          <a:custGeom>
            <a:avLst/>
            <a:gdLst>
              <a:gd name="connsiteX0" fmla="*/ 0 w 720079"/>
              <a:gd name="connsiteY0" fmla="*/ 576064 h 1152128"/>
              <a:gd name="connsiteX1" fmla="*/ 360040 w 720079"/>
              <a:gd name="connsiteY1" fmla="*/ 0 h 1152128"/>
              <a:gd name="connsiteX2" fmla="*/ 720080 w 720079"/>
              <a:gd name="connsiteY2" fmla="*/ 576064 h 1152128"/>
              <a:gd name="connsiteX3" fmla="*/ 360040 w 720079"/>
              <a:gd name="connsiteY3" fmla="*/ 1152128 h 1152128"/>
              <a:gd name="connsiteX4" fmla="*/ 0 w 720079"/>
              <a:gd name="connsiteY4" fmla="*/ 576064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79" h="1152128" extrusionOk="0">
                <a:moveTo>
                  <a:pt x="0" y="576064"/>
                </a:moveTo>
                <a:cubicBezTo>
                  <a:pt x="-13108" y="249828"/>
                  <a:pt x="129798" y="11784"/>
                  <a:pt x="360040" y="0"/>
                </a:cubicBezTo>
                <a:cubicBezTo>
                  <a:pt x="641761" y="17447"/>
                  <a:pt x="649339" y="260162"/>
                  <a:pt x="720080" y="576064"/>
                </a:cubicBezTo>
                <a:cubicBezTo>
                  <a:pt x="709967" y="904090"/>
                  <a:pt x="548662" y="1208636"/>
                  <a:pt x="360040" y="1152128"/>
                </a:cubicBezTo>
                <a:cubicBezTo>
                  <a:pt x="89477" y="1112889"/>
                  <a:pt x="12308" y="900096"/>
                  <a:pt x="0" y="57606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Diagrama de flujo: conector 5">
            <a:extLst>
              <a:ext uri="{FF2B5EF4-FFF2-40B4-BE49-F238E27FC236}">
                <a16:creationId xmlns:a16="http://schemas.microsoft.com/office/drawing/2014/main" id="{6B2D080C-3869-4E59-B87A-9918A21A4114}"/>
              </a:ext>
            </a:extLst>
          </p:cNvPr>
          <p:cNvSpPr/>
          <p:nvPr/>
        </p:nvSpPr>
        <p:spPr>
          <a:xfrm>
            <a:off x="7108969" y="520256"/>
            <a:ext cx="720079" cy="1152128"/>
          </a:xfrm>
          <a:custGeom>
            <a:avLst/>
            <a:gdLst>
              <a:gd name="connsiteX0" fmla="*/ 0 w 720079"/>
              <a:gd name="connsiteY0" fmla="*/ 576064 h 1152128"/>
              <a:gd name="connsiteX1" fmla="*/ 360040 w 720079"/>
              <a:gd name="connsiteY1" fmla="*/ 0 h 1152128"/>
              <a:gd name="connsiteX2" fmla="*/ 720080 w 720079"/>
              <a:gd name="connsiteY2" fmla="*/ 576064 h 1152128"/>
              <a:gd name="connsiteX3" fmla="*/ 360040 w 720079"/>
              <a:gd name="connsiteY3" fmla="*/ 1152128 h 1152128"/>
              <a:gd name="connsiteX4" fmla="*/ 0 w 720079"/>
              <a:gd name="connsiteY4" fmla="*/ 576064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79" h="1152128" extrusionOk="0">
                <a:moveTo>
                  <a:pt x="0" y="576064"/>
                </a:moveTo>
                <a:cubicBezTo>
                  <a:pt x="-13108" y="249828"/>
                  <a:pt x="129798" y="11784"/>
                  <a:pt x="360040" y="0"/>
                </a:cubicBezTo>
                <a:cubicBezTo>
                  <a:pt x="641761" y="17447"/>
                  <a:pt x="649339" y="260162"/>
                  <a:pt x="720080" y="576064"/>
                </a:cubicBezTo>
                <a:cubicBezTo>
                  <a:pt x="709967" y="904090"/>
                  <a:pt x="548662" y="1208636"/>
                  <a:pt x="360040" y="1152128"/>
                </a:cubicBezTo>
                <a:cubicBezTo>
                  <a:pt x="89477" y="1112889"/>
                  <a:pt x="12308" y="900096"/>
                  <a:pt x="0" y="57606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1C031ED4-F322-4AB4-97AA-9D280BAF85A3}"/>
              </a:ext>
            </a:extLst>
          </p:cNvPr>
          <p:cNvCxnSpPr/>
          <p:nvPr/>
        </p:nvCxnSpPr>
        <p:spPr>
          <a:xfrm flipH="1">
            <a:off x="3646140" y="1700808"/>
            <a:ext cx="694684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C2048C8E-5851-4806-A062-4094D5EAF51A}"/>
              </a:ext>
            </a:extLst>
          </p:cNvPr>
          <p:cNvCxnSpPr/>
          <p:nvPr/>
        </p:nvCxnSpPr>
        <p:spPr>
          <a:xfrm>
            <a:off x="5060903" y="1844824"/>
            <a:ext cx="601461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BA01DC2A-5944-4CDA-B01D-836E056EE808}"/>
              </a:ext>
            </a:extLst>
          </p:cNvPr>
          <p:cNvCxnSpPr/>
          <p:nvPr/>
        </p:nvCxnSpPr>
        <p:spPr>
          <a:xfrm>
            <a:off x="5662364" y="2204864"/>
            <a:ext cx="144016" cy="266429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50CDAFD9-527E-4DD6-9C2B-E42C27FC0096}"/>
              </a:ext>
            </a:extLst>
          </p:cNvPr>
          <p:cNvCxnSpPr/>
          <p:nvPr/>
        </p:nvCxnSpPr>
        <p:spPr>
          <a:xfrm flipH="1">
            <a:off x="5230316" y="4869160"/>
            <a:ext cx="57606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FF242863-0FCA-4A12-B11A-F92995FF61FB}"/>
              </a:ext>
            </a:extLst>
          </p:cNvPr>
          <p:cNvCxnSpPr/>
          <p:nvPr/>
        </p:nvCxnSpPr>
        <p:spPr>
          <a:xfrm flipH="1">
            <a:off x="3214092" y="2060848"/>
            <a:ext cx="432048" cy="27363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353DA369-2B15-4927-B503-86582A55322B}"/>
              </a:ext>
            </a:extLst>
          </p:cNvPr>
          <p:cNvCxnSpPr/>
          <p:nvPr/>
        </p:nvCxnSpPr>
        <p:spPr>
          <a:xfrm>
            <a:off x="3214092" y="4797153"/>
            <a:ext cx="576064" cy="7200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961FA49A-08FB-4063-82FF-0D559CD2E4F4}"/>
              </a:ext>
            </a:extLst>
          </p:cNvPr>
          <p:cNvCxnSpPr/>
          <p:nvPr/>
        </p:nvCxnSpPr>
        <p:spPr>
          <a:xfrm flipH="1">
            <a:off x="5230316" y="2204864"/>
            <a:ext cx="432048" cy="266429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E2D994AD-8DD8-4A93-B9BC-22ABF1A148ED}"/>
              </a:ext>
            </a:extLst>
          </p:cNvPr>
          <p:cNvCxnSpPr/>
          <p:nvPr/>
        </p:nvCxnSpPr>
        <p:spPr>
          <a:xfrm>
            <a:off x="3646140" y="2060848"/>
            <a:ext cx="144016" cy="28083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B9FE320A-3779-4AC1-AB23-FB3456C0B39A}"/>
              </a:ext>
            </a:extLst>
          </p:cNvPr>
          <p:cNvCxnSpPr/>
          <p:nvPr/>
        </p:nvCxnSpPr>
        <p:spPr>
          <a:xfrm flipH="1">
            <a:off x="4438228" y="3212976"/>
            <a:ext cx="72008" cy="165618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40CADC92-BE22-4D5D-82F0-A4C7BBA3C4A2}"/>
              </a:ext>
            </a:extLst>
          </p:cNvPr>
          <p:cNvCxnSpPr/>
          <p:nvPr/>
        </p:nvCxnSpPr>
        <p:spPr>
          <a:xfrm flipH="1">
            <a:off x="5158308" y="4869160"/>
            <a:ext cx="72008" cy="86409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5028158-1DBC-4943-8852-3775F5B5E987}"/>
              </a:ext>
            </a:extLst>
          </p:cNvPr>
          <p:cNvCxnSpPr/>
          <p:nvPr/>
        </p:nvCxnSpPr>
        <p:spPr>
          <a:xfrm>
            <a:off x="3790156" y="4869160"/>
            <a:ext cx="72008" cy="72008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C45A089A-F5C4-4EA9-AC2E-DAA64577C851}"/>
              </a:ext>
            </a:extLst>
          </p:cNvPr>
          <p:cNvCxnSpPr/>
          <p:nvPr/>
        </p:nvCxnSpPr>
        <p:spPr>
          <a:xfrm>
            <a:off x="3862164" y="5589240"/>
            <a:ext cx="216024" cy="2880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F0ADF7E5-69F0-479E-933C-BA2773FAAE3F}"/>
              </a:ext>
            </a:extLst>
          </p:cNvPr>
          <p:cNvCxnSpPr/>
          <p:nvPr/>
        </p:nvCxnSpPr>
        <p:spPr>
          <a:xfrm flipV="1">
            <a:off x="4078188" y="5733256"/>
            <a:ext cx="432048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DB447773-9181-4EB0-B08F-EF33CFFC6FF9}"/>
              </a:ext>
            </a:extLst>
          </p:cNvPr>
          <p:cNvCxnSpPr/>
          <p:nvPr/>
        </p:nvCxnSpPr>
        <p:spPr>
          <a:xfrm flipH="1">
            <a:off x="4510236" y="5085184"/>
            <a:ext cx="72008" cy="64807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B410BE52-E237-4130-8FFB-817915F271C8}"/>
              </a:ext>
            </a:extLst>
          </p:cNvPr>
          <p:cNvCxnSpPr/>
          <p:nvPr/>
        </p:nvCxnSpPr>
        <p:spPr>
          <a:xfrm>
            <a:off x="4510236" y="5733256"/>
            <a:ext cx="360040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791F74A6-11D5-4DCE-BE0F-5709E803D7AC}"/>
              </a:ext>
            </a:extLst>
          </p:cNvPr>
          <p:cNvCxnSpPr/>
          <p:nvPr/>
        </p:nvCxnSpPr>
        <p:spPr>
          <a:xfrm flipV="1">
            <a:off x="4870276" y="5733256"/>
            <a:ext cx="288032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1CCEC0FF-ECF1-4C88-84A7-E4BF36D5F779}"/>
              </a:ext>
            </a:extLst>
          </p:cNvPr>
          <p:cNvCxnSpPr/>
          <p:nvPr/>
        </p:nvCxnSpPr>
        <p:spPr>
          <a:xfrm flipH="1">
            <a:off x="3790156" y="5589240"/>
            <a:ext cx="72008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D9F23A3D-DB9C-41DE-B43F-AA529FA0140A}"/>
              </a:ext>
            </a:extLst>
          </p:cNvPr>
          <p:cNvCxnSpPr/>
          <p:nvPr/>
        </p:nvCxnSpPr>
        <p:spPr>
          <a:xfrm>
            <a:off x="3790156" y="5805264"/>
            <a:ext cx="216024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A487DA05-AA8D-4C5C-BF88-2896F911D2D1}"/>
              </a:ext>
            </a:extLst>
          </p:cNvPr>
          <p:cNvCxnSpPr/>
          <p:nvPr/>
        </p:nvCxnSpPr>
        <p:spPr>
          <a:xfrm flipV="1">
            <a:off x="4006180" y="5877272"/>
            <a:ext cx="504056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CF3D407F-A8C7-414D-83A4-06FACB3C1AC7}"/>
              </a:ext>
            </a:extLst>
          </p:cNvPr>
          <p:cNvCxnSpPr/>
          <p:nvPr/>
        </p:nvCxnSpPr>
        <p:spPr>
          <a:xfrm>
            <a:off x="4510236" y="5877272"/>
            <a:ext cx="288032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AFE8AB4C-56CE-4A5E-8AEE-A84624D6948A}"/>
              </a:ext>
            </a:extLst>
          </p:cNvPr>
          <p:cNvCxnSpPr/>
          <p:nvPr/>
        </p:nvCxnSpPr>
        <p:spPr>
          <a:xfrm flipV="1">
            <a:off x="4798268" y="5949280"/>
            <a:ext cx="360040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C30EDB58-917C-4CC2-AA06-B30665537836}"/>
              </a:ext>
            </a:extLst>
          </p:cNvPr>
          <p:cNvCxnSpPr/>
          <p:nvPr/>
        </p:nvCxnSpPr>
        <p:spPr>
          <a:xfrm>
            <a:off x="5158308" y="5733256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B6E21C19-8609-48BD-B7A2-9AED198BB5DF}"/>
              </a:ext>
            </a:extLst>
          </p:cNvPr>
          <p:cNvCxnSpPr/>
          <p:nvPr/>
        </p:nvCxnSpPr>
        <p:spPr>
          <a:xfrm>
            <a:off x="4510236" y="5733256"/>
            <a:ext cx="0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9EF16A4E-0F16-4A9F-93A0-1FAFF893C5F8}"/>
              </a:ext>
            </a:extLst>
          </p:cNvPr>
          <p:cNvCxnSpPr/>
          <p:nvPr/>
        </p:nvCxnSpPr>
        <p:spPr>
          <a:xfrm>
            <a:off x="4438228" y="4869160"/>
            <a:ext cx="144016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05925ADD-1A07-4CF6-8849-8408EEF99368}"/>
              </a:ext>
            </a:extLst>
          </p:cNvPr>
          <p:cNvCxnSpPr/>
          <p:nvPr/>
        </p:nvCxnSpPr>
        <p:spPr>
          <a:xfrm>
            <a:off x="4582244" y="5085184"/>
            <a:ext cx="57606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B0552BE0-ADBE-4FCD-8EBB-ED43577EF867}"/>
              </a:ext>
            </a:extLst>
          </p:cNvPr>
          <p:cNvCxnSpPr/>
          <p:nvPr/>
        </p:nvCxnSpPr>
        <p:spPr>
          <a:xfrm flipH="1">
            <a:off x="3790156" y="5085184"/>
            <a:ext cx="55066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F4F17294-0089-47B9-922A-6CF578FAF643}"/>
              </a:ext>
            </a:extLst>
          </p:cNvPr>
          <p:cNvCxnSpPr/>
          <p:nvPr/>
        </p:nvCxnSpPr>
        <p:spPr>
          <a:xfrm flipH="1">
            <a:off x="4340824" y="4869160"/>
            <a:ext cx="97404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04102961-DE82-464F-8861-16E10B7F58A1}"/>
              </a:ext>
            </a:extLst>
          </p:cNvPr>
          <p:cNvCxnSpPr>
            <a:cxnSpLocks/>
          </p:cNvCxnSpPr>
          <p:nvPr/>
        </p:nvCxnSpPr>
        <p:spPr>
          <a:xfrm>
            <a:off x="8473191" y="1688353"/>
            <a:ext cx="262636" cy="296196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D085A93A-8C44-4882-9948-45163662BF63}"/>
              </a:ext>
            </a:extLst>
          </p:cNvPr>
          <p:cNvCxnSpPr>
            <a:cxnSpLocks/>
          </p:cNvCxnSpPr>
          <p:nvPr/>
        </p:nvCxnSpPr>
        <p:spPr>
          <a:xfrm flipH="1">
            <a:off x="8159763" y="4650319"/>
            <a:ext cx="57606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297B37FE-C619-4163-A342-8E70FD0F8144}"/>
              </a:ext>
            </a:extLst>
          </p:cNvPr>
          <p:cNvCxnSpPr>
            <a:cxnSpLocks/>
          </p:cNvCxnSpPr>
          <p:nvPr/>
        </p:nvCxnSpPr>
        <p:spPr>
          <a:xfrm flipH="1">
            <a:off x="6143539" y="1784620"/>
            <a:ext cx="336734" cy="279369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C10FCC80-BB18-411C-99A7-93D8B0FCAD27}"/>
              </a:ext>
            </a:extLst>
          </p:cNvPr>
          <p:cNvCxnSpPr>
            <a:cxnSpLocks/>
          </p:cNvCxnSpPr>
          <p:nvPr/>
        </p:nvCxnSpPr>
        <p:spPr>
          <a:xfrm>
            <a:off x="6143539" y="4578312"/>
            <a:ext cx="576064" cy="7200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44DBB194-EA43-4437-947F-D6C601B39BAD}"/>
              </a:ext>
            </a:extLst>
          </p:cNvPr>
          <p:cNvCxnSpPr>
            <a:cxnSpLocks/>
          </p:cNvCxnSpPr>
          <p:nvPr/>
        </p:nvCxnSpPr>
        <p:spPr>
          <a:xfrm flipH="1">
            <a:off x="8159763" y="1720442"/>
            <a:ext cx="300730" cy="292987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44B2B056-EFF6-4D74-884C-5E632898282D}"/>
              </a:ext>
            </a:extLst>
          </p:cNvPr>
          <p:cNvCxnSpPr>
            <a:cxnSpLocks/>
          </p:cNvCxnSpPr>
          <p:nvPr/>
        </p:nvCxnSpPr>
        <p:spPr>
          <a:xfrm>
            <a:off x="6552281" y="1784620"/>
            <a:ext cx="167322" cy="28656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7B5A54A5-03D2-4871-9A06-834097AAB30F}"/>
              </a:ext>
            </a:extLst>
          </p:cNvPr>
          <p:cNvCxnSpPr>
            <a:cxnSpLocks/>
          </p:cNvCxnSpPr>
          <p:nvPr/>
        </p:nvCxnSpPr>
        <p:spPr>
          <a:xfrm flipH="1">
            <a:off x="7367675" y="2780928"/>
            <a:ext cx="12698" cy="186939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4A5853DA-B2F1-4ABE-99D1-2363C6849711}"/>
              </a:ext>
            </a:extLst>
          </p:cNvPr>
          <p:cNvCxnSpPr>
            <a:cxnSpLocks/>
          </p:cNvCxnSpPr>
          <p:nvPr/>
        </p:nvCxnSpPr>
        <p:spPr>
          <a:xfrm>
            <a:off x="8159763" y="4650319"/>
            <a:ext cx="119452" cy="65088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3A1DCB5E-7D40-47FD-ABD8-1D2A55A0DA93}"/>
              </a:ext>
            </a:extLst>
          </p:cNvPr>
          <p:cNvCxnSpPr>
            <a:cxnSpLocks/>
          </p:cNvCxnSpPr>
          <p:nvPr/>
        </p:nvCxnSpPr>
        <p:spPr>
          <a:xfrm flipH="1">
            <a:off x="6641246" y="4650319"/>
            <a:ext cx="78357" cy="72008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B7EF542B-0976-4396-BBDE-98623E8C8CCB}"/>
              </a:ext>
            </a:extLst>
          </p:cNvPr>
          <p:cNvCxnSpPr>
            <a:cxnSpLocks/>
          </p:cNvCxnSpPr>
          <p:nvPr/>
        </p:nvCxnSpPr>
        <p:spPr>
          <a:xfrm>
            <a:off x="6647594" y="5358115"/>
            <a:ext cx="360041" cy="3003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42E1E83D-2210-457A-AC72-2BEBF512185C}"/>
              </a:ext>
            </a:extLst>
          </p:cNvPr>
          <p:cNvCxnSpPr>
            <a:cxnSpLocks/>
          </p:cNvCxnSpPr>
          <p:nvPr/>
        </p:nvCxnSpPr>
        <p:spPr>
          <a:xfrm flipV="1">
            <a:off x="7007635" y="5514415"/>
            <a:ext cx="432048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EF093072-4E5E-4962-BF5C-D73BF9D956B6}"/>
              </a:ext>
            </a:extLst>
          </p:cNvPr>
          <p:cNvCxnSpPr>
            <a:cxnSpLocks/>
          </p:cNvCxnSpPr>
          <p:nvPr/>
        </p:nvCxnSpPr>
        <p:spPr>
          <a:xfrm flipH="1">
            <a:off x="7439683" y="5082367"/>
            <a:ext cx="36004" cy="4320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47ECDE0E-9835-4D80-9A03-6A3163E2F603}"/>
              </a:ext>
            </a:extLst>
          </p:cNvPr>
          <p:cNvCxnSpPr>
            <a:cxnSpLocks/>
          </p:cNvCxnSpPr>
          <p:nvPr/>
        </p:nvCxnSpPr>
        <p:spPr>
          <a:xfrm>
            <a:off x="7439683" y="5514415"/>
            <a:ext cx="360040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BA0C7010-DC1D-403F-97AA-992E715449A3}"/>
              </a:ext>
            </a:extLst>
          </p:cNvPr>
          <p:cNvCxnSpPr>
            <a:cxnSpLocks/>
          </p:cNvCxnSpPr>
          <p:nvPr/>
        </p:nvCxnSpPr>
        <p:spPr>
          <a:xfrm flipV="1">
            <a:off x="7799723" y="5301208"/>
            <a:ext cx="479492" cy="28521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01F851D7-B7F2-4AE6-AC9A-838E7228C782}"/>
              </a:ext>
            </a:extLst>
          </p:cNvPr>
          <p:cNvCxnSpPr>
            <a:cxnSpLocks/>
          </p:cNvCxnSpPr>
          <p:nvPr/>
        </p:nvCxnSpPr>
        <p:spPr>
          <a:xfrm flipH="1">
            <a:off x="6575587" y="5326333"/>
            <a:ext cx="72008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40B2447B-F81D-41EE-8283-BD39347BA52E}"/>
              </a:ext>
            </a:extLst>
          </p:cNvPr>
          <p:cNvCxnSpPr>
            <a:cxnSpLocks/>
          </p:cNvCxnSpPr>
          <p:nvPr/>
        </p:nvCxnSpPr>
        <p:spPr>
          <a:xfrm>
            <a:off x="6575587" y="5550419"/>
            <a:ext cx="360040" cy="25202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189A83CC-86F5-48DD-A28A-E986E86AAECE}"/>
              </a:ext>
            </a:extLst>
          </p:cNvPr>
          <p:cNvCxnSpPr>
            <a:cxnSpLocks/>
          </p:cNvCxnSpPr>
          <p:nvPr/>
        </p:nvCxnSpPr>
        <p:spPr>
          <a:xfrm flipV="1">
            <a:off x="6935627" y="5658431"/>
            <a:ext cx="504056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id="{39FB00BB-7FBE-4617-9856-01FC1165D2C7}"/>
              </a:ext>
            </a:extLst>
          </p:cNvPr>
          <p:cNvCxnSpPr>
            <a:cxnSpLocks/>
          </p:cNvCxnSpPr>
          <p:nvPr/>
        </p:nvCxnSpPr>
        <p:spPr>
          <a:xfrm>
            <a:off x="7439683" y="5658431"/>
            <a:ext cx="576063" cy="1080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>
            <a:extLst>
              <a:ext uri="{FF2B5EF4-FFF2-40B4-BE49-F238E27FC236}">
                <a16:creationId xmlns:a16="http://schemas.microsoft.com/office/drawing/2014/main" id="{6D80A16B-9BEE-4327-8C61-A3B4FFF0ACD0}"/>
              </a:ext>
            </a:extLst>
          </p:cNvPr>
          <p:cNvCxnSpPr>
            <a:cxnSpLocks/>
          </p:cNvCxnSpPr>
          <p:nvPr/>
        </p:nvCxnSpPr>
        <p:spPr>
          <a:xfrm flipV="1">
            <a:off x="8015747" y="5478411"/>
            <a:ext cx="294381" cy="29084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40100AEA-AD70-4CAF-A1D6-B46E4DC3DCB0}"/>
              </a:ext>
            </a:extLst>
          </p:cNvPr>
          <p:cNvCxnSpPr>
            <a:cxnSpLocks/>
          </p:cNvCxnSpPr>
          <p:nvPr/>
        </p:nvCxnSpPr>
        <p:spPr>
          <a:xfrm>
            <a:off x="8310128" y="5262387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27B3C5F9-28F0-4448-84BD-2DB190377C69}"/>
              </a:ext>
            </a:extLst>
          </p:cNvPr>
          <p:cNvCxnSpPr>
            <a:cxnSpLocks/>
          </p:cNvCxnSpPr>
          <p:nvPr/>
        </p:nvCxnSpPr>
        <p:spPr>
          <a:xfrm>
            <a:off x="7439683" y="5514415"/>
            <a:ext cx="0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BF38940B-2907-40E5-91B8-5B2DAF3E7F2E}"/>
              </a:ext>
            </a:extLst>
          </p:cNvPr>
          <p:cNvCxnSpPr>
            <a:cxnSpLocks/>
          </p:cNvCxnSpPr>
          <p:nvPr/>
        </p:nvCxnSpPr>
        <p:spPr>
          <a:xfrm>
            <a:off x="7367675" y="4650319"/>
            <a:ext cx="130893" cy="3240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56">
            <a:extLst>
              <a:ext uri="{FF2B5EF4-FFF2-40B4-BE49-F238E27FC236}">
                <a16:creationId xmlns:a16="http://schemas.microsoft.com/office/drawing/2014/main" id="{F0D02A12-9387-48D3-9A74-1B437FE9ACDB}"/>
              </a:ext>
            </a:extLst>
          </p:cNvPr>
          <p:cNvCxnSpPr>
            <a:cxnSpLocks/>
          </p:cNvCxnSpPr>
          <p:nvPr/>
        </p:nvCxnSpPr>
        <p:spPr>
          <a:xfrm flipV="1">
            <a:off x="7511691" y="4833156"/>
            <a:ext cx="707798" cy="1411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57">
            <a:extLst>
              <a:ext uri="{FF2B5EF4-FFF2-40B4-BE49-F238E27FC236}">
                <a16:creationId xmlns:a16="http://schemas.microsoft.com/office/drawing/2014/main" id="{A2B1950D-94BB-400E-8C57-0C869C1F2AF2}"/>
              </a:ext>
            </a:extLst>
          </p:cNvPr>
          <p:cNvCxnSpPr>
            <a:cxnSpLocks/>
          </p:cNvCxnSpPr>
          <p:nvPr/>
        </p:nvCxnSpPr>
        <p:spPr>
          <a:xfrm flipH="1" flipV="1">
            <a:off x="6719603" y="4866343"/>
            <a:ext cx="635374" cy="1080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58">
            <a:extLst>
              <a:ext uri="{FF2B5EF4-FFF2-40B4-BE49-F238E27FC236}">
                <a16:creationId xmlns:a16="http://schemas.microsoft.com/office/drawing/2014/main" id="{DBC8283A-5B8B-49E9-94B1-80B2345200CA}"/>
              </a:ext>
            </a:extLst>
          </p:cNvPr>
          <p:cNvCxnSpPr>
            <a:cxnSpLocks/>
          </p:cNvCxnSpPr>
          <p:nvPr/>
        </p:nvCxnSpPr>
        <p:spPr>
          <a:xfrm flipH="1">
            <a:off x="7354977" y="4650319"/>
            <a:ext cx="12698" cy="3240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59">
            <a:extLst>
              <a:ext uri="{FF2B5EF4-FFF2-40B4-BE49-F238E27FC236}">
                <a16:creationId xmlns:a16="http://schemas.microsoft.com/office/drawing/2014/main" id="{1D7FC316-C1AF-4258-9E85-AD704F2449A0}"/>
              </a:ext>
            </a:extLst>
          </p:cNvPr>
          <p:cNvCxnSpPr/>
          <p:nvPr/>
        </p:nvCxnSpPr>
        <p:spPr>
          <a:xfrm flipV="1">
            <a:off x="6480273" y="1412776"/>
            <a:ext cx="628696" cy="37184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E4A1B5F1-9DD5-44A8-8FD5-71C18B02D297}"/>
              </a:ext>
            </a:extLst>
          </p:cNvPr>
          <p:cNvCxnSpPr/>
          <p:nvPr/>
        </p:nvCxnSpPr>
        <p:spPr>
          <a:xfrm>
            <a:off x="7799723" y="1315643"/>
            <a:ext cx="673468" cy="4047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1860D327-58C5-4AD6-B6D0-4D528C305EC1}"/>
              </a:ext>
            </a:extLst>
          </p:cNvPr>
          <p:cNvCxnSpPr/>
          <p:nvPr/>
        </p:nvCxnSpPr>
        <p:spPr>
          <a:xfrm>
            <a:off x="7966620" y="1412776"/>
            <a:ext cx="49126" cy="50405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5F47D2FE-0461-4701-9C8A-5C25009C80BA}"/>
              </a:ext>
            </a:extLst>
          </p:cNvPr>
          <p:cNvCxnSpPr/>
          <p:nvPr/>
        </p:nvCxnSpPr>
        <p:spPr>
          <a:xfrm flipH="1">
            <a:off x="7380373" y="2132856"/>
            <a:ext cx="586247" cy="64807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FABCE947-16AD-4BF9-9CD3-51A551543455}"/>
              </a:ext>
            </a:extLst>
          </p:cNvPr>
          <p:cNvCxnSpPr/>
          <p:nvPr/>
        </p:nvCxnSpPr>
        <p:spPr>
          <a:xfrm>
            <a:off x="7007635" y="2204864"/>
            <a:ext cx="432048" cy="50405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E220D1DD-338D-4245-928F-203171C614AD}"/>
              </a:ext>
            </a:extLst>
          </p:cNvPr>
          <p:cNvCxnSpPr/>
          <p:nvPr/>
        </p:nvCxnSpPr>
        <p:spPr>
          <a:xfrm flipH="1">
            <a:off x="6935627" y="1484784"/>
            <a:ext cx="72008" cy="4320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>
            <a:extLst>
              <a:ext uri="{FF2B5EF4-FFF2-40B4-BE49-F238E27FC236}">
                <a16:creationId xmlns:a16="http://schemas.microsoft.com/office/drawing/2014/main" id="{2AE8C3CF-37AB-430D-B1C7-B9B66FF5621F}"/>
              </a:ext>
            </a:extLst>
          </p:cNvPr>
          <p:cNvCxnSpPr/>
          <p:nvPr/>
        </p:nvCxnSpPr>
        <p:spPr>
          <a:xfrm flipV="1">
            <a:off x="7007635" y="1991657"/>
            <a:ext cx="101334" cy="21320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59D04F5F-E137-4BAB-B6CD-6A8C9155765C}"/>
              </a:ext>
            </a:extLst>
          </p:cNvPr>
          <p:cNvCxnSpPr/>
          <p:nvPr/>
        </p:nvCxnSpPr>
        <p:spPr>
          <a:xfrm flipH="1" flipV="1">
            <a:off x="6935627" y="1916832"/>
            <a:ext cx="173342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694D323C-D36D-4C4F-A815-796B583999A3}"/>
              </a:ext>
            </a:extLst>
          </p:cNvPr>
          <p:cNvCxnSpPr/>
          <p:nvPr/>
        </p:nvCxnSpPr>
        <p:spPr>
          <a:xfrm flipH="1" flipV="1">
            <a:off x="7829048" y="1991657"/>
            <a:ext cx="137572" cy="1411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id="{F9E4C916-DA19-4975-89D8-1D7C2404F04E}"/>
              </a:ext>
            </a:extLst>
          </p:cNvPr>
          <p:cNvCxnSpPr/>
          <p:nvPr/>
        </p:nvCxnSpPr>
        <p:spPr>
          <a:xfrm flipV="1">
            <a:off x="7829048" y="1916832"/>
            <a:ext cx="186698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>
            <a:extLst>
              <a:ext uri="{FF2B5EF4-FFF2-40B4-BE49-F238E27FC236}">
                <a16:creationId xmlns:a16="http://schemas.microsoft.com/office/drawing/2014/main" id="{6876CE2D-D281-40FA-879B-D7E185AAF871}"/>
              </a:ext>
            </a:extLst>
          </p:cNvPr>
          <p:cNvCxnSpPr>
            <a:cxnSpLocks/>
          </p:cNvCxnSpPr>
          <p:nvPr/>
        </p:nvCxnSpPr>
        <p:spPr>
          <a:xfrm flipV="1">
            <a:off x="7246540" y="6093296"/>
            <a:ext cx="108437" cy="7647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A6F75DA6-20B4-463F-94F1-F3B8AC003B8B}"/>
              </a:ext>
            </a:extLst>
          </p:cNvPr>
          <p:cNvCxnSpPr/>
          <p:nvPr/>
        </p:nvCxnSpPr>
        <p:spPr>
          <a:xfrm flipH="1">
            <a:off x="6719603" y="6021288"/>
            <a:ext cx="94889" cy="8367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037C10DB-1E4B-4BAF-B4B1-7AFD0FC7235D}"/>
              </a:ext>
            </a:extLst>
          </p:cNvPr>
          <p:cNvCxnSpPr/>
          <p:nvPr/>
        </p:nvCxnSpPr>
        <p:spPr>
          <a:xfrm>
            <a:off x="6814492" y="6021288"/>
            <a:ext cx="540485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Diagrama de flujo: conector 72">
            <a:extLst>
              <a:ext uri="{FF2B5EF4-FFF2-40B4-BE49-F238E27FC236}">
                <a16:creationId xmlns:a16="http://schemas.microsoft.com/office/drawing/2014/main" id="{A9ED4C36-65ED-4E96-8C49-9A2354CCE420}"/>
              </a:ext>
            </a:extLst>
          </p:cNvPr>
          <p:cNvSpPr/>
          <p:nvPr/>
        </p:nvSpPr>
        <p:spPr>
          <a:xfrm>
            <a:off x="4482341" y="5889799"/>
            <a:ext cx="644905" cy="576356"/>
          </a:xfrm>
          <a:custGeom>
            <a:avLst/>
            <a:gdLst>
              <a:gd name="connsiteX0" fmla="*/ 0 w 644905"/>
              <a:gd name="connsiteY0" fmla="*/ 288178 h 576356"/>
              <a:gd name="connsiteX1" fmla="*/ 322453 w 644905"/>
              <a:gd name="connsiteY1" fmla="*/ 0 h 576356"/>
              <a:gd name="connsiteX2" fmla="*/ 644906 w 644905"/>
              <a:gd name="connsiteY2" fmla="*/ 288178 h 576356"/>
              <a:gd name="connsiteX3" fmla="*/ 322453 w 644905"/>
              <a:gd name="connsiteY3" fmla="*/ 576356 h 576356"/>
              <a:gd name="connsiteX4" fmla="*/ 0 w 644905"/>
              <a:gd name="connsiteY4" fmla="*/ 288178 h 576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905" h="576356" extrusionOk="0">
                <a:moveTo>
                  <a:pt x="0" y="288178"/>
                </a:moveTo>
                <a:cubicBezTo>
                  <a:pt x="-51612" y="131230"/>
                  <a:pt x="169979" y="25181"/>
                  <a:pt x="322453" y="0"/>
                </a:cubicBezTo>
                <a:cubicBezTo>
                  <a:pt x="503649" y="6383"/>
                  <a:pt x="646428" y="175462"/>
                  <a:pt x="644906" y="288178"/>
                </a:cubicBezTo>
                <a:cubicBezTo>
                  <a:pt x="633515" y="430149"/>
                  <a:pt x="517689" y="597091"/>
                  <a:pt x="322453" y="576356"/>
                </a:cubicBezTo>
                <a:cubicBezTo>
                  <a:pt x="155362" y="535457"/>
                  <a:pt x="15740" y="476681"/>
                  <a:pt x="0" y="28817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5021699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78C1BA66-B6F8-4074-A4A6-C537FC4756E9}"/>
              </a:ext>
            </a:extLst>
          </p:cNvPr>
          <p:cNvCxnSpPr>
            <a:cxnSpLocks/>
          </p:cNvCxnSpPr>
          <p:nvPr/>
        </p:nvCxnSpPr>
        <p:spPr>
          <a:xfrm flipV="1">
            <a:off x="8015746" y="6160959"/>
            <a:ext cx="23723" cy="70345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D3853ACC-3954-489D-BEC4-72F759366E32}"/>
              </a:ext>
            </a:extLst>
          </p:cNvPr>
          <p:cNvCxnSpPr>
            <a:cxnSpLocks/>
          </p:cNvCxnSpPr>
          <p:nvPr/>
        </p:nvCxnSpPr>
        <p:spPr>
          <a:xfrm flipH="1">
            <a:off x="7539584" y="6051004"/>
            <a:ext cx="1" cy="87283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Diagrama de flujo: conector 75">
            <a:extLst>
              <a:ext uri="{FF2B5EF4-FFF2-40B4-BE49-F238E27FC236}">
                <a16:creationId xmlns:a16="http://schemas.microsoft.com/office/drawing/2014/main" id="{1091E8BE-97A0-47F2-ACF1-F12DC5252F7A}"/>
              </a:ext>
            </a:extLst>
          </p:cNvPr>
          <p:cNvSpPr/>
          <p:nvPr/>
        </p:nvSpPr>
        <p:spPr>
          <a:xfrm>
            <a:off x="7426985" y="5586423"/>
            <a:ext cx="709459" cy="751321"/>
          </a:xfrm>
          <a:custGeom>
            <a:avLst/>
            <a:gdLst>
              <a:gd name="connsiteX0" fmla="*/ 0 w 709459"/>
              <a:gd name="connsiteY0" fmla="*/ 375661 h 751321"/>
              <a:gd name="connsiteX1" fmla="*/ 354730 w 709459"/>
              <a:gd name="connsiteY1" fmla="*/ 0 h 751321"/>
              <a:gd name="connsiteX2" fmla="*/ 709460 w 709459"/>
              <a:gd name="connsiteY2" fmla="*/ 375661 h 751321"/>
              <a:gd name="connsiteX3" fmla="*/ 354730 w 709459"/>
              <a:gd name="connsiteY3" fmla="*/ 751322 h 751321"/>
              <a:gd name="connsiteX4" fmla="*/ 0 w 709459"/>
              <a:gd name="connsiteY4" fmla="*/ 375661 h 751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9459" h="751321" extrusionOk="0">
                <a:moveTo>
                  <a:pt x="0" y="375661"/>
                </a:moveTo>
                <a:cubicBezTo>
                  <a:pt x="4201" y="136589"/>
                  <a:pt x="182202" y="18837"/>
                  <a:pt x="354730" y="0"/>
                </a:cubicBezTo>
                <a:cubicBezTo>
                  <a:pt x="492813" y="-21865"/>
                  <a:pt x="711322" y="161659"/>
                  <a:pt x="709460" y="375661"/>
                </a:cubicBezTo>
                <a:cubicBezTo>
                  <a:pt x="721969" y="574865"/>
                  <a:pt x="536195" y="788135"/>
                  <a:pt x="354730" y="751322"/>
                </a:cubicBezTo>
                <a:cubicBezTo>
                  <a:pt x="147218" y="789418"/>
                  <a:pt x="40792" y="547254"/>
                  <a:pt x="0" y="37566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266498984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77" name="Diagrama de flujo: conector 76">
            <a:extLst>
              <a:ext uri="{FF2B5EF4-FFF2-40B4-BE49-F238E27FC236}">
                <a16:creationId xmlns:a16="http://schemas.microsoft.com/office/drawing/2014/main" id="{9AC5EA88-C15B-406C-A7C8-39DA7261D18F}"/>
              </a:ext>
            </a:extLst>
          </p:cNvPr>
          <p:cNvSpPr/>
          <p:nvPr/>
        </p:nvSpPr>
        <p:spPr>
          <a:xfrm>
            <a:off x="6713477" y="5586588"/>
            <a:ext cx="709459" cy="751321"/>
          </a:xfrm>
          <a:custGeom>
            <a:avLst/>
            <a:gdLst>
              <a:gd name="connsiteX0" fmla="*/ 0 w 709459"/>
              <a:gd name="connsiteY0" fmla="*/ 375661 h 751321"/>
              <a:gd name="connsiteX1" fmla="*/ 354730 w 709459"/>
              <a:gd name="connsiteY1" fmla="*/ 0 h 751321"/>
              <a:gd name="connsiteX2" fmla="*/ 709460 w 709459"/>
              <a:gd name="connsiteY2" fmla="*/ 375661 h 751321"/>
              <a:gd name="connsiteX3" fmla="*/ 354730 w 709459"/>
              <a:gd name="connsiteY3" fmla="*/ 751322 h 751321"/>
              <a:gd name="connsiteX4" fmla="*/ 0 w 709459"/>
              <a:gd name="connsiteY4" fmla="*/ 375661 h 751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9459" h="751321" extrusionOk="0">
                <a:moveTo>
                  <a:pt x="0" y="375661"/>
                </a:moveTo>
                <a:cubicBezTo>
                  <a:pt x="-36200" y="125620"/>
                  <a:pt x="196133" y="-13548"/>
                  <a:pt x="354730" y="0"/>
                </a:cubicBezTo>
                <a:cubicBezTo>
                  <a:pt x="537258" y="7520"/>
                  <a:pt x="753844" y="154945"/>
                  <a:pt x="709460" y="375661"/>
                </a:cubicBezTo>
                <a:cubicBezTo>
                  <a:pt x="683424" y="531224"/>
                  <a:pt x="542772" y="775812"/>
                  <a:pt x="354730" y="751322"/>
                </a:cubicBezTo>
                <a:cubicBezTo>
                  <a:pt x="171960" y="733192"/>
                  <a:pt x="36543" y="580126"/>
                  <a:pt x="0" y="37566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879248734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78" name="Diagrama de flujo: conector 77">
            <a:extLst>
              <a:ext uri="{FF2B5EF4-FFF2-40B4-BE49-F238E27FC236}">
                <a16:creationId xmlns:a16="http://schemas.microsoft.com/office/drawing/2014/main" id="{369CB671-DF5D-4653-9F2B-55221747DED5}"/>
              </a:ext>
            </a:extLst>
          </p:cNvPr>
          <p:cNvSpPr/>
          <p:nvPr/>
        </p:nvSpPr>
        <p:spPr>
          <a:xfrm>
            <a:off x="3903711" y="5842946"/>
            <a:ext cx="644905" cy="576356"/>
          </a:xfrm>
          <a:custGeom>
            <a:avLst/>
            <a:gdLst>
              <a:gd name="connsiteX0" fmla="*/ 0 w 644905"/>
              <a:gd name="connsiteY0" fmla="*/ 288178 h 576356"/>
              <a:gd name="connsiteX1" fmla="*/ 322453 w 644905"/>
              <a:gd name="connsiteY1" fmla="*/ 0 h 576356"/>
              <a:gd name="connsiteX2" fmla="*/ 644906 w 644905"/>
              <a:gd name="connsiteY2" fmla="*/ 288178 h 576356"/>
              <a:gd name="connsiteX3" fmla="*/ 322453 w 644905"/>
              <a:gd name="connsiteY3" fmla="*/ 576356 h 576356"/>
              <a:gd name="connsiteX4" fmla="*/ 0 w 644905"/>
              <a:gd name="connsiteY4" fmla="*/ 288178 h 576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905" h="576356" extrusionOk="0">
                <a:moveTo>
                  <a:pt x="0" y="288178"/>
                </a:moveTo>
                <a:cubicBezTo>
                  <a:pt x="-5471" y="113729"/>
                  <a:pt x="143437" y="-11280"/>
                  <a:pt x="322453" y="0"/>
                </a:cubicBezTo>
                <a:cubicBezTo>
                  <a:pt x="464075" y="-8832"/>
                  <a:pt x="603892" y="136747"/>
                  <a:pt x="644906" y="288178"/>
                </a:cubicBezTo>
                <a:cubicBezTo>
                  <a:pt x="666322" y="492641"/>
                  <a:pt x="530606" y="563866"/>
                  <a:pt x="322453" y="576356"/>
                </a:cubicBezTo>
                <a:cubicBezTo>
                  <a:pt x="172488" y="577687"/>
                  <a:pt x="1864" y="468633"/>
                  <a:pt x="0" y="28817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4327539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1D14C101-00E1-4107-AE6A-A7352D699FF1}"/>
              </a:ext>
            </a:extLst>
          </p:cNvPr>
          <p:cNvCxnSpPr>
            <a:stCxn id="73" idx="5"/>
          </p:cNvCxnSpPr>
          <p:nvPr/>
        </p:nvCxnSpPr>
        <p:spPr>
          <a:xfrm>
            <a:off x="5032802" y="6381750"/>
            <a:ext cx="41134" cy="48266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>
            <a:extLst>
              <a:ext uri="{FF2B5EF4-FFF2-40B4-BE49-F238E27FC236}">
                <a16:creationId xmlns:a16="http://schemas.microsoft.com/office/drawing/2014/main" id="{6ADD199C-37FB-49AF-8616-8ACA96FBACA5}"/>
              </a:ext>
            </a:extLst>
          </p:cNvPr>
          <p:cNvCxnSpPr>
            <a:stCxn id="73" idx="3"/>
          </p:cNvCxnSpPr>
          <p:nvPr/>
        </p:nvCxnSpPr>
        <p:spPr>
          <a:xfrm flipH="1">
            <a:off x="4576536" y="6381750"/>
            <a:ext cx="249" cy="47625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id="{14F96CCC-1D30-4FB3-B51D-B394082143E5}"/>
              </a:ext>
            </a:extLst>
          </p:cNvPr>
          <p:cNvCxnSpPr>
            <a:stCxn id="78" idx="5"/>
          </p:cNvCxnSpPr>
          <p:nvPr/>
        </p:nvCxnSpPr>
        <p:spPr>
          <a:xfrm flipH="1">
            <a:off x="4410333" y="6334897"/>
            <a:ext cx="43839" cy="52310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81">
            <a:extLst>
              <a:ext uri="{FF2B5EF4-FFF2-40B4-BE49-F238E27FC236}">
                <a16:creationId xmlns:a16="http://schemas.microsoft.com/office/drawing/2014/main" id="{8ABFC311-4EB0-4D00-BCC6-3103B66BECAE}"/>
              </a:ext>
            </a:extLst>
          </p:cNvPr>
          <p:cNvCxnSpPr/>
          <p:nvPr/>
        </p:nvCxnSpPr>
        <p:spPr>
          <a:xfrm>
            <a:off x="3885482" y="6130978"/>
            <a:ext cx="56374" cy="72702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riángulo isósceles 82">
            <a:extLst>
              <a:ext uri="{FF2B5EF4-FFF2-40B4-BE49-F238E27FC236}">
                <a16:creationId xmlns:a16="http://schemas.microsoft.com/office/drawing/2014/main" id="{D4F99BE4-956C-4ACE-9988-9A9BA53D9647}"/>
              </a:ext>
            </a:extLst>
          </p:cNvPr>
          <p:cNvSpPr/>
          <p:nvPr/>
        </p:nvSpPr>
        <p:spPr>
          <a:xfrm rot="6815093">
            <a:off x="8038130" y="4516957"/>
            <a:ext cx="1082082" cy="913096"/>
          </a:xfrm>
          <a:custGeom>
            <a:avLst/>
            <a:gdLst>
              <a:gd name="connsiteX0" fmla="*/ 0 w 1082082"/>
              <a:gd name="connsiteY0" fmla="*/ 913096 h 913096"/>
              <a:gd name="connsiteX1" fmla="*/ 275931 w 1082082"/>
              <a:gd name="connsiteY1" fmla="*/ 447417 h 913096"/>
              <a:gd name="connsiteX2" fmla="*/ 541041 w 1082082"/>
              <a:gd name="connsiteY2" fmla="*/ 0 h 913096"/>
              <a:gd name="connsiteX3" fmla="*/ 795330 w 1082082"/>
              <a:gd name="connsiteY3" fmla="*/ 429155 h 913096"/>
              <a:gd name="connsiteX4" fmla="*/ 1082082 w 1082082"/>
              <a:gd name="connsiteY4" fmla="*/ 913096 h 913096"/>
              <a:gd name="connsiteX5" fmla="*/ 551862 w 1082082"/>
              <a:gd name="connsiteY5" fmla="*/ 913096 h 913096"/>
              <a:gd name="connsiteX6" fmla="*/ 0 w 1082082"/>
              <a:gd name="connsiteY6" fmla="*/ 913096 h 91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082" h="913096" extrusionOk="0">
                <a:moveTo>
                  <a:pt x="0" y="913096"/>
                </a:moveTo>
                <a:cubicBezTo>
                  <a:pt x="95661" y="688783"/>
                  <a:pt x="239163" y="620129"/>
                  <a:pt x="275931" y="447417"/>
                </a:cubicBezTo>
                <a:cubicBezTo>
                  <a:pt x="312699" y="274705"/>
                  <a:pt x="487388" y="104133"/>
                  <a:pt x="541041" y="0"/>
                </a:cubicBezTo>
                <a:cubicBezTo>
                  <a:pt x="645762" y="94632"/>
                  <a:pt x="648910" y="262404"/>
                  <a:pt x="795330" y="429155"/>
                </a:cubicBezTo>
                <a:cubicBezTo>
                  <a:pt x="941750" y="595906"/>
                  <a:pt x="974876" y="736459"/>
                  <a:pt x="1082082" y="913096"/>
                </a:cubicBezTo>
                <a:cubicBezTo>
                  <a:pt x="974300" y="942677"/>
                  <a:pt x="752189" y="855738"/>
                  <a:pt x="551862" y="913096"/>
                </a:cubicBezTo>
                <a:cubicBezTo>
                  <a:pt x="351535" y="970454"/>
                  <a:pt x="136214" y="909965"/>
                  <a:pt x="0" y="9130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634779923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4" name="Triángulo isósceles 83">
            <a:extLst>
              <a:ext uri="{FF2B5EF4-FFF2-40B4-BE49-F238E27FC236}">
                <a16:creationId xmlns:a16="http://schemas.microsoft.com/office/drawing/2014/main" id="{AFBE6D67-B20D-4CD6-A1B3-8E06685DC7C3}"/>
              </a:ext>
            </a:extLst>
          </p:cNvPr>
          <p:cNvSpPr/>
          <p:nvPr/>
        </p:nvSpPr>
        <p:spPr>
          <a:xfrm rot="6815093">
            <a:off x="5052936" y="4860348"/>
            <a:ext cx="1082082" cy="913096"/>
          </a:xfrm>
          <a:custGeom>
            <a:avLst/>
            <a:gdLst>
              <a:gd name="connsiteX0" fmla="*/ 0 w 1082082"/>
              <a:gd name="connsiteY0" fmla="*/ 913096 h 913096"/>
              <a:gd name="connsiteX1" fmla="*/ 275931 w 1082082"/>
              <a:gd name="connsiteY1" fmla="*/ 447417 h 913096"/>
              <a:gd name="connsiteX2" fmla="*/ 541041 w 1082082"/>
              <a:gd name="connsiteY2" fmla="*/ 0 h 913096"/>
              <a:gd name="connsiteX3" fmla="*/ 822382 w 1082082"/>
              <a:gd name="connsiteY3" fmla="*/ 474810 h 913096"/>
              <a:gd name="connsiteX4" fmla="*/ 1082082 w 1082082"/>
              <a:gd name="connsiteY4" fmla="*/ 913096 h 913096"/>
              <a:gd name="connsiteX5" fmla="*/ 519399 w 1082082"/>
              <a:gd name="connsiteY5" fmla="*/ 913096 h 913096"/>
              <a:gd name="connsiteX6" fmla="*/ 0 w 1082082"/>
              <a:gd name="connsiteY6" fmla="*/ 913096 h 91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082" h="913096" extrusionOk="0">
                <a:moveTo>
                  <a:pt x="0" y="913096"/>
                </a:moveTo>
                <a:cubicBezTo>
                  <a:pt x="1125" y="787337"/>
                  <a:pt x="264597" y="589181"/>
                  <a:pt x="275931" y="447417"/>
                </a:cubicBezTo>
                <a:cubicBezTo>
                  <a:pt x="287265" y="305653"/>
                  <a:pt x="455992" y="212281"/>
                  <a:pt x="541041" y="0"/>
                </a:cubicBezTo>
                <a:cubicBezTo>
                  <a:pt x="609605" y="103977"/>
                  <a:pt x="723277" y="356796"/>
                  <a:pt x="822382" y="474810"/>
                </a:cubicBezTo>
                <a:cubicBezTo>
                  <a:pt x="921488" y="592824"/>
                  <a:pt x="991989" y="826611"/>
                  <a:pt x="1082082" y="913096"/>
                </a:cubicBezTo>
                <a:cubicBezTo>
                  <a:pt x="897457" y="939077"/>
                  <a:pt x="714540" y="884265"/>
                  <a:pt x="519399" y="913096"/>
                </a:cubicBezTo>
                <a:cubicBezTo>
                  <a:pt x="324258" y="941927"/>
                  <a:pt x="165879" y="897733"/>
                  <a:pt x="0" y="9130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106765399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5" name="Triángulo isósceles 84">
            <a:extLst>
              <a:ext uri="{FF2B5EF4-FFF2-40B4-BE49-F238E27FC236}">
                <a16:creationId xmlns:a16="http://schemas.microsoft.com/office/drawing/2014/main" id="{B9FF9855-5DE9-43F3-94DA-8CA9645782B7}"/>
              </a:ext>
            </a:extLst>
          </p:cNvPr>
          <p:cNvSpPr/>
          <p:nvPr/>
        </p:nvSpPr>
        <p:spPr>
          <a:xfrm rot="6815093">
            <a:off x="3237576" y="4830968"/>
            <a:ext cx="1082082" cy="913096"/>
          </a:xfrm>
          <a:custGeom>
            <a:avLst/>
            <a:gdLst>
              <a:gd name="connsiteX0" fmla="*/ 0 w 1082082"/>
              <a:gd name="connsiteY0" fmla="*/ 913096 h 913096"/>
              <a:gd name="connsiteX1" fmla="*/ 254289 w 1082082"/>
              <a:gd name="connsiteY1" fmla="*/ 483941 h 913096"/>
              <a:gd name="connsiteX2" fmla="*/ 541041 w 1082082"/>
              <a:gd name="connsiteY2" fmla="*/ 0 h 913096"/>
              <a:gd name="connsiteX3" fmla="*/ 822382 w 1082082"/>
              <a:gd name="connsiteY3" fmla="*/ 474810 h 913096"/>
              <a:gd name="connsiteX4" fmla="*/ 1082082 w 1082082"/>
              <a:gd name="connsiteY4" fmla="*/ 913096 h 913096"/>
              <a:gd name="connsiteX5" fmla="*/ 519399 w 1082082"/>
              <a:gd name="connsiteY5" fmla="*/ 913096 h 913096"/>
              <a:gd name="connsiteX6" fmla="*/ 0 w 1082082"/>
              <a:gd name="connsiteY6" fmla="*/ 913096 h 91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082" h="913096" extrusionOk="0">
                <a:moveTo>
                  <a:pt x="0" y="913096"/>
                </a:moveTo>
                <a:cubicBezTo>
                  <a:pt x="51394" y="758173"/>
                  <a:pt x="186673" y="649968"/>
                  <a:pt x="254289" y="483941"/>
                </a:cubicBezTo>
                <a:cubicBezTo>
                  <a:pt x="321905" y="317914"/>
                  <a:pt x="419034" y="215320"/>
                  <a:pt x="541041" y="0"/>
                </a:cubicBezTo>
                <a:cubicBezTo>
                  <a:pt x="654193" y="85370"/>
                  <a:pt x="671009" y="315135"/>
                  <a:pt x="822382" y="474810"/>
                </a:cubicBezTo>
                <a:cubicBezTo>
                  <a:pt x="973755" y="634485"/>
                  <a:pt x="962494" y="779776"/>
                  <a:pt x="1082082" y="913096"/>
                </a:cubicBezTo>
                <a:cubicBezTo>
                  <a:pt x="930702" y="971186"/>
                  <a:pt x="654288" y="901230"/>
                  <a:pt x="519399" y="913096"/>
                </a:cubicBezTo>
                <a:cubicBezTo>
                  <a:pt x="384510" y="924962"/>
                  <a:pt x="224773" y="912831"/>
                  <a:pt x="0" y="9130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812899350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6" name="Triángulo isósceles 85">
            <a:extLst>
              <a:ext uri="{FF2B5EF4-FFF2-40B4-BE49-F238E27FC236}">
                <a16:creationId xmlns:a16="http://schemas.microsoft.com/office/drawing/2014/main" id="{5E16AA1F-F9D1-4E25-A228-CB22A20D384F}"/>
              </a:ext>
            </a:extLst>
          </p:cNvPr>
          <p:cNvSpPr/>
          <p:nvPr/>
        </p:nvSpPr>
        <p:spPr>
          <a:xfrm rot="6815093">
            <a:off x="6078125" y="4662925"/>
            <a:ext cx="1082082" cy="913096"/>
          </a:xfrm>
          <a:custGeom>
            <a:avLst/>
            <a:gdLst>
              <a:gd name="connsiteX0" fmla="*/ 0 w 1082082"/>
              <a:gd name="connsiteY0" fmla="*/ 913096 h 913096"/>
              <a:gd name="connsiteX1" fmla="*/ 275931 w 1082082"/>
              <a:gd name="connsiteY1" fmla="*/ 447417 h 913096"/>
              <a:gd name="connsiteX2" fmla="*/ 541041 w 1082082"/>
              <a:gd name="connsiteY2" fmla="*/ 0 h 913096"/>
              <a:gd name="connsiteX3" fmla="*/ 811562 w 1082082"/>
              <a:gd name="connsiteY3" fmla="*/ 456548 h 913096"/>
              <a:gd name="connsiteX4" fmla="*/ 1082082 w 1082082"/>
              <a:gd name="connsiteY4" fmla="*/ 913096 h 913096"/>
              <a:gd name="connsiteX5" fmla="*/ 519399 w 1082082"/>
              <a:gd name="connsiteY5" fmla="*/ 913096 h 913096"/>
              <a:gd name="connsiteX6" fmla="*/ 0 w 1082082"/>
              <a:gd name="connsiteY6" fmla="*/ 913096 h 91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082" h="913096" extrusionOk="0">
                <a:moveTo>
                  <a:pt x="0" y="913096"/>
                </a:moveTo>
                <a:cubicBezTo>
                  <a:pt x="67894" y="768532"/>
                  <a:pt x="231713" y="628217"/>
                  <a:pt x="275931" y="447417"/>
                </a:cubicBezTo>
                <a:cubicBezTo>
                  <a:pt x="320149" y="266617"/>
                  <a:pt x="482833" y="143741"/>
                  <a:pt x="541041" y="0"/>
                </a:cubicBezTo>
                <a:cubicBezTo>
                  <a:pt x="718714" y="202051"/>
                  <a:pt x="673042" y="317262"/>
                  <a:pt x="811562" y="456548"/>
                </a:cubicBezTo>
                <a:cubicBezTo>
                  <a:pt x="950082" y="595834"/>
                  <a:pt x="923099" y="743368"/>
                  <a:pt x="1082082" y="913096"/>
                </a:cubicBezTo>
                <a:cubicBezTo>
                  <a:pt x="950497" y="950315"/>
                  <a:pt x="791206" y="872223"/>
                  <a:pt x="519399" y="913096"/>
                </a:cubicBezTo>
                <a:cubicBezTo>
                  <a:pt x="247592" y="953969"/>
                  <a:pt x="237177" y="903523"/>
                  <a:pt x="0" y="9130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111146393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7" name="Diagrama de flujo: conector 86">
            <a:extLst>
              <a:ext uri="{FF2B5EF4-FFF2-40B4-BE49-F238E27FC236}">
                <a16:creationId xmlns:a16="http://schemas.microsoft.com/office/drawing/2014/main" id="{B0F1814B-1814-4AB9-A603-C5713B247CC1}"/>
              </a:ext>
            </a:extLst>
          </p:cNvPr>
          <p:cNvSpPr/>
          <p:nvPr/>
        </p:nvSpPr>
        <p:spPr>
          <a:xfrm>
            <a:off x="7412729" y="2796682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-6389" y="27441"/>
                  <a:pt x="34626" y="5883"/>
                  <a:pt x="78085" y="0"/>
                </a:cubicBezTo>
                <a:cubicBezTo>
                  <a:pt x="121503" y="-5138"/>
                  <a:pt x="153988" y="35938"/>
                  <a:pt x="156170" y="70273"/>
                </a:cubicBezTo>
                <a:cubicBezTo>
                  <a:pt x="151708" y="111428"/>
                  <a:pt x="112926" y="137216"/>
                  <a:pt x="78085" y="140546"/>
                </a:cubicBezTo>
                <a:cubicBezTo>
                  <a:pt x="39533" y="144655"/>
                  <a:pt x="6696" y="104797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681676745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8" name="Diagrama de flujo: conector 87">
            <a:extLst>
              <a:ext uri="{FF2B5EF4-FFF2-40B4-BE49-F238E27FC236}">
                <a16:creationId xmlns:a16="http://schemas.microsoft.com/office/drawing/2014/main" id="{F310676B-0B3E-4EFE-9CF9-BA66CECBF93D}"/>
              </a:ext>
            </a:extLst>
          </p:cNvPr>
          <p:cNvSpPr/>
          <p:nvPr/>
        </p:nvSpPr>
        <p:spPr>
          <a:xfrm>
            <a:off x="7428073" y="3335121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-8578" y="27949"/>
                  <a:pt x="25966" y="-4052"/>
                  <a:pt x="78085" y="0"/>
                </a:cubicBezTo>
                <a:cubicBezTo>
                  <a:pt x="128810" y="3371"/>
                  <a:pt x="157721" y="36740"/>
                  <a:pt x="156170" y="70273"/>
                </a:cubicBezTo>
                <a:cubicBezTo>
                  <a:pt x="160420" y="112962"/>
                  <a:pt x="120616" y="141404"/>
                  <a:pt x="78085" y="140546"/>
                </a:cubicBezTo>
                <a:cubicBezTo>
                  <a:pt x="34418" y="142649"/>
                  <a:pt x="7017" y="104348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520498504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89" name="Diagrama de flujo: conector 88">
            <a:extLst>
              <a:ext uri="{FF2B5EF4-FFF2-40B4-BE49-F238E27FC236}">
                <a16:creationId xmlns:a16="http://schemas.microsoft.com/office/drawing/2014/main" id="{5D61BAE5-AA69-45AB-9477-9A45D03117EF}"/>
              </a:ext>
            </a:extLst>
          </p:cNvPr>
          <p:cNvSpPr/>
          <p:nvPr/>
        </p:nvSpPr>
        <p:spPr>
          <a:xfrm>
            <a:off x="7412729" y="3862897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1169" y="25407"/>
                  <a:pt x="39560" y="-7797"/>
                  <a:pt x="78085" y="0"/>
                </a:cubicBezTo>
                <a:cubicBezTo>
                  <a:pt x="114636" y="1207"/>
                  <a:pt x="151771" y="27399"/>
                  <a:pt x="156170" y="70273"/>
                </a:cubicBezTo>
                <a:cubicBezTo>
                  <a:pt x="145398" y="108458"/>
                  <a:pt x="118354" y="137597"/>
                  <a:pt x="78085" y="140546"/>
                </a:cubicBezTo>
                <a:cubicBezTo>
                  <a:pt x="36232" y="140385"/>
                  <a:pt x="1237" y="111789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23113962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0" name="Diagrama de flujo: conector 89">
            <a:extLst>
              <a:ext uri="{FF2B5EF4-FFF2-40B4-BE49-F238E27FC236}">
                <a16:creationId xmlns:a16="http://schemas.microsoft.com/office/drawing/2014/main" id="{5916E56A-7F3D-476C-81CF-EB2A76BFCDFD}"/>
              </a:ext>
            </a:extLst>
          </p:cNvPr>
          <p:cNvSpPr/>
          <p:nvPr/>
        </p:nvSpPr>
        <p:spPr>
          <a:xfrm>
            <a:off x="4540764" y="3209068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6887" y="36184"/>
                  <a:pt x="35127" y="8584"/>
                  <a:pt x="78085" y="0"/>
                </a:cubicBezTo>
                <a:cubicBezTo>
                  <a:pt x="122454" y="-6678"/>
                  <a:pt x="156504" y="30251"/>
                  <a:pt x="156170" y="70273"/>
                </a:cubicBezTo>
                <a:cubicBezTo>
                  <a:pt x="155225" y="115102"/>
                  <a:pt x="111310" y="133358"/>
                  <a:pt x="78085" y="140546"/>
                </a:cubicBezTo>
                <a:cubicBezTo>
                  <a:pt x="32287" y="139151"/>
                  <a:pt x="2223" y="116567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8980848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1" name="Diagrama de flujo: conector 90">
            <a:extLst>
              <a:ext uri="{FF2B5EF4-FFF2-40B4-BE49-F238E27FC236}">
                <a16:creationId xmlns:a16="http://schemas.microsoft.com/office/drawing/2014/main" id="{92420103-3610-4ACE-8CDA-FBEC33182B86}"/>
              </a:ext>
            </a:extLst>
          </p:cNvPr>
          <p:cNvSpPr/>
          <p:nvPr/>
        </p:nvSpPr>
        <p:spPr>
          <a:xfrm>
            <a:off x="4532828" y="3726145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-10029" y="23823"/>
                  <a:pt x="30318" y="500"/>
                  <a:pt x="78085" y="0"/>
                </a:cubicBezTo>
                <a:cubicBezTo>
                  <a:pt x="125794" y="-5031"/>
                  <a:pt x="158999" y="29324"/>
                  <a:pt x="156170" y="70273"/>
                </a:cubicBezTo>
                <a:cubicBezTo>
                  <a:pt x="164863" y="107405"/>
                  <a:pt x="111664" y="140264"/>
                  <a:pt x="78085" y="140546"/>
                </a:cubicBezTo>
                <a:cubicBezTo>
                  <a:pt x="41218" y="149688"/>
                  <a:pt x="-598" y="107845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2431998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2" name="Diagrama de flujo: conector 91">
            <a:extLst>
              <a:ext uri="{FF2B5EF4-FFF2-40B4-BE49-F238E27FC236}">
                <a16:creationId xmlns:a16="http://schemas.microsoft.com/office/drawing/2014/main" id="{672896D7-2057-4055-B428-1E58DF2B42CB}"/>
              </a:ext>
            </a:extLst>
          </p:cNvPr>
          <p:cNvSpPr/>
          <p:nvPr/>
        </p:nvSpPr>
        <p:spPr>
          <a:xfrm>
            <a:off x="4510521" y="4211537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4690" y="38505"/>
                  <a:pt x="25266" y="6203"/>
                  <a:pt x="78085" y="0"/>
                </a:cubicBezTo>
                <a:cubicBezTo>
                  <a:pt x="116156" y="-5393"/>
                  <a:pt x="151220" y="34588"/>
                  <a:pt x="156170" y="70273"/>
                </a:cubicBezTo>
                <a:cubicBezTo>
                  <a:pt x="159162" y="106610"/>
                  <a:pt x="115062" y="150291"/>
                  <a:pt x="78085" y="140546"/>
                </a:cubicBezTo>
                <a:cubicBezTo>
                  <a:pt x="29063" y="138045"/>
                  <a:pt x="2916" y="107953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76397599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3" name="Triángulo isósceles 92">
            <a:extLst>
              <a:ext uri="{FF2B5EF4-FFF2-40B4-BE49-F238E27FC236}">
                <a16:creationId xmlns:a16="http://schemas.microsoft.com/office/drawing/2014/main" id="{29454EA7-94BD-4963-B331-A4EE38367497}"/>
              </a:ext>
            </a:extLst>
          </p:cNvPr>
          <p:cNvSpPr/>
          <p:nvPr/>
        </p:nvSpPr>
        <p:spPr>
          <a:xfrm rot="10800000">
            <a:off x="7305997" y="1667505"/>
            <a:ext cx="303376" cy="274230"/>
          </a:xfrm>
          <a:custGeom>
            <a:avLst/>
            <a:gdLst>
              <a:gd name="connsiteX0" fmla="*/ 0 w 303376"/>
              <a:gd name="connsiteY0" fmla="*/ 274230 h 274230"/>
              <a:gd name="connsiteX1" fmla="*/ 151688 w 303376"/>
              <a:gd name="connsiteY1" fmla="*/ 0 h 274230"/>
              <a:gd name="connsiteX2" fmla="*/ 303376 w 303376"/>
              <a:gd name="connsiteY2" fmla="*/ 274230 h 274230"/>
              <a:gd name="connsiteX3" fmla="*/ 0 w 303376"/>
              <a:gd name="connsiteY3" fmla="*/ 274230 h 274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376" h="274230" extrusionOk="0">
                <a:moveTo>
                  <a:pt x="0" y="274230"/>
                </a:moveTo>
                <a:cubicBezTo>
                  <a:pt x="28172" y="208419"/>
                  <a:pt x="116494" y="114358"/>
                  <a:pt x="151688" y="0"/>
                </a:cubicBezTo>
                <a:cubicBezTo>
                  <a:pt x="220543" y="58547"/>
                  <a:pt x="212265" y="186559"/>
                  <a:pt x="303376" y="274230"/>
                </a:cubicBezTo>
                <a:cubicBezTo>
                  <a:pt x="205049" y="308098"/>
                  <a:pt x="64489" y="249420"/>
                  <a:pt x="0" y="27423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437727084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94" name="Triángulo isósceles 93">
            <a:extLst>
              <a:ext uri="{FF2B5EF4-FFF2-40B4-BE49-F238E27FC236}">
                <a16:creationId xmlns:a16="http://schemas.microsoft.com/office/drawing/2014/main" id="{C2B544AE-7D23-4D48-872A-2ABDE56EB8BE}"/>
              </a:ext>
            </a:extLst>
          </p:cNvPr>
          <p:cNvSpPr/>
          <p:nvPr/>
        </p:nvSpPr>
        <p:spPr>
          <a:xfrm rot="10800000">
            <a:off x="4548616" y="2067053"/>
            <a:ext cx="303376" cy="274230"/>
          </a:xfrm>
          <a:custGeom>
            <a:avLst/>
            <a:gdLst>
              <a:gd name="connsiteX0" fmla="*/ 0 w 303376"/>
              <a:gd name="connsiteY0" fmla="*/ 274230 h 274230"/>
              <a:gd name="connsiteX1" fmla="*/ 151688 w 303376"/>
              <a:gd name="connsiteY1" fmla="*/ 0 h 274230"/>
              <a:gd name="connsiteX2" fmla="*/ 303376 w 303376"/>
              <a:gd name="connsiteY2" fmla="*/ 274230 h 274230"/>
              <a:gd name="connsiteX3" fmla="*/ 0 w 303376"/>
              <a:gd name="connsiteY3" fmla="*/ 274230 h 274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376" h="274230" extrusionOk="0">
                <a:moveTo>
                  <a:pt x="0" y="274230"/>
                </a:moveTo>
                <a:cubicBezTo>
                  <a:pt x="40458" y="179443"/>
                  <a:pt x="104371" y="123857"/>
                  <a:pt x="151688" y="0"/>
                </a:cubicBezTo>
                <a:cubicBezTo>
                  <a:pt x="211320" y="105911"/>
                  <a:pt x="255702" y="194770"/>
                  <a:pt x="303376" y="274230"/>
                </a:cubicBezTo>
                <a:cubicBezTo>
                  <a:pt x="238613" y="280295"/>
                  <a:pt x="143255" y="251653"/>
                  <a:pt x="0" y="27423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973486302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95" name="Conector recto 94">
            <a:extLst>
              <a:ext uri="{FF2B5EF4-FFF2-40B4-BE49-F238E27FC236}">
                <a16:creationId xmlns:a16="http://schemas.microsoft.com/office/drawing/2014/main" id="{7F9F5ED1-9847-453A-B65A-39C41336F4C4}"/>
              </a:ext>
            </a:extLst>
          </p:cNvPr>
          <p:cNvCxnSpPr/>
          <p:nvPr/>
        </p:nvCxnSpPr>
        <p:spPr>
          <a:xfrm>
            <a:off x="7108969" y="1412776"/>
            <a:ext cx="366718" cy="10411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>
            <a:extLst>
              <a:ext uri="{FF2B5EF4-FFF2-40B4-BE49-F238E27FC236}">
                <a16:creationId xmlns:a16="http://schemas.microsoft.com/office/drawing/2014/main" id="{AA37046F-1225-4329-827F-D85200C1A052}"/>
              </a:ext>
            </a:extLst>
          </p:cNvPr>
          <p:cNvCxnSpPr/>
          <p:nvPr/>
        </p:nvCxnSpPr>
        <p:spPr>
          <a:xfrm flipH="1">
            <a:off x="7485046" y="1325679"/>
            <a:ext cx="317470" cy="113978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ector recto 96">
            <a:extLst>
              <a:ext uri="{FF2B5EF4-FFF2-40B4-BE49-F238E27FC236}">
                <a16:creationId xmlns:a16="http://schemas.microsoft.com/office/drawing/2014/main" id="{9227B52C-840B-49FD-81C1-DB267D3731B1}"/>
              </a:ext>
            </a:extLst>
          </p:cNvPr>
          <p:cNvCxnSpPr/>
          <p:nvPr/>
        </p:nvCxnSpPr>
        <p:spPr>
          <a:xfrm>
            <a:off x="4339214" y="1700808"/>
            <a:ext cx="315038" cy="102386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recto 97">
            <a:extLst>
              <a:ext uri="{FF2B5EF4-FFF2-40B4-BE49-F238E27FC236}">
                <a16:creationId xmlns:a16="http://schemas.microsoft.com/office/drawing/2014/main" id="{FD1CA517-8746-4973-82B2-12AE1356BC6B}"/>
              </a:ext>
            </a:extLst>
          </p:cNvPr>
          <p:cNvCxnSpPr>
            <a:cxnSpLocks/>
          </p:cNvCxnSpPr>
          <p:nvPr/>
        </p:nvCxnSpPr>
        <p:spPr>
          <a:xfrm flipH="1">
            <a:off x="4494724" y="1829350"/>
            <a:ext cx="564807" cy="13881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>
            <a:extLst>
              <a:ext uri="{FF2B5EF4-FFF2-40B4-BE49-F238E27FC236}">
                <a16:creationId xmlns:a16="http://schemas.microsoft.com/office/drawing/2014/main" id="{D1A883C5-350A-44D1-8DA1-846EFD4CDA7D}"/>
              </a:ext>
            </a:extLst>
          </p:cNvPr>
          <p:cNvCxnSpPr/>
          <p:nvPr/>
        </p:nvCxnSpPr>
        <p:spPr>
          <a:xfrm>
            <a:off x="4091171" y="1835398"/>
            <a:ext cx="46306" cy="4160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>
            <a:extLst>
              <a:ext uri="{FF2B5EF4-FFF2-40B4-BE49-F238E27FC236}">
                <a16:creationId xmlns:a16="http://schemas.microsoft.com/office/drawing/2014/main" id="{0BE51333-300E-4B43-9631-D11D665938E8}"/>
              </a:ext>
            </a:extLst>
          </p:cNvPr>
          <p:cNvCxnSpPr/>
          <p:nvPr/>
        </p:nvCxnSpPr>
        <p:spPr>
          <a:xfrm>
            <a:off x="4207693" y="2465463"/>
            <a:ext cx="361853" cy="53148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cto 100">
            <a:extLst>
              <a:ext uri="{FF2B5EF4-FFF2-40B4-BE49-F238E27FC236}">
                <a16:creationId xmlns:a16="http://schemas.microsoft.com/office/drawing/2014/main" id="{A059845B-EBF7-4E47-8B2A-EE6F912D0A01}"/>
              </a:ext>
            </a:extLst>
          </p:cNvPr>
          <p:cNvCxnSpPr/>
          <p:nvPr/>
        </p:nvCxnSpPr>
        <p:spPr>
          <a:xfrm flipV="1">
            <a:off x="4470502" y="2577925"/>
            <a:ext cx="638382" cy="63908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cto 101">
            <a:extLst>
              <a:ext uri="{FF2B5EF4-FFF2-40B4-BE49-F238E27FC236}">
                <a16:creationId xmlns:a16="http://schemas.microsoft.com/office/drawing/2014/main" id="{129A439E-C581-41BF-BC69-32F8C6CC7BBA}"/>
              </a:ext>
            </a:extLst>
          </p:cNvPr>
          <p:cNvCxnSpPr/>
          <p:nvPr/>
        </p:nvCxnSpPr>
        <p:spPr>
          <a:xfrm>
            <a:off x="5164550" y="1921325"/>
            <a:ext cx="29762" cy="36807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102">
            <a:extLst>
              <a:ext uri="{FF2B5EF4-FFF2-40B4-BE49-F238E27FC236}">
                <a16:creationId xmlns:a16="http://schemas.microsoft.com/office/drawing/2014/main" id="{E74FB52E-EAD0-44C1-B242-23E43FD41DAB}"/>
              </a:ext>
            </a:extLst>
          </p:cNvPr>
          <p:cNvCxnSpPr/>
          <p:nvPr/>
        </p:nvCxnSpPr>
        <p:spPr>
          <a:xfrm flipH="1">
            <a:off x="5027397" y="2296700"/>
            <a:ext cx="174772" cy="10558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ector recto 103">
            <a:extLst>
              <a:ext uri="{FF2B5EF4-FFF2-40B4-BE49-F238E27FC236}">
                <a16:creationId xmlns:a16="http://schemas.microsoft.com/office/drawing/2014/main" id="{E66D23E2-D0E2-48B1-9B17-B57ECCEB3BFC}"/>
              </a:ext>
            </a:extLst>
          </p:cNvPr>
          <p:cNvCxnSpPr/>
          <p:nvPr/>
        </p:nvCxnSpPr>
        <p:spPr>
          <a:xfrm>
            <a:off x="5022777" y="2401861"/>
            <a:ext cx="82117" cy="1501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104">
            <a:extLst>
              <a:ext uri="{FF2B5EF4-FFF2-40B4-BE49-F238E27FC236}">
                <a16:creationId xmlns:a16="http://schemas.microsoft.com/office/drawing/2014/main" id="{01C1362F-5AE5-49F1-8137-24477CCFD4D8}"/>
              </a:ext>
            </a:extLst>
          </p:cNvPr>
          <p:cNvCxnSpPr/>
          <p:nvPr/>
        </p:nvCxnSpPr>
        <p:spPr>
          <a:xfrm flipV="1">
            <a:off x="4203647" y="2340131"/>
            <a:ext cx="113178" cy="11367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FA491B0C-69DD-4EA8-A775-CD3A951C76BD}"/>
              </a:ext>
            </a:extLst>
          </p:cNvPr>
          <p:cNvCxnSpPr/>
          <p:nvPr/>
        </p:nvCxnSpPr>
        <p:spPr>
          <a:xfrm flipH="1" flipV="1">
            <a:off x="4168429" y="2253347"/>
            <a:ext cx="150890" cy="8327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onector recto 106">
            <a:extLst>
              <a:ext uri="{FF2B5EF4-FFF2-40B4-BE49-F238E27FC236}">
                <a16:creationId xmlns:a16="http://schemas.microsoft.com/office/drawing/2014/main" id="{59A20EBF-8BC1-4662-B277-D140BAF59C4A}"/>
              </a:ext>
            </a:extLst>
          </p:cNvPr>
          <p:cNvCxnSpPr>
            <a:stCxn id="93" idx="5"/>
          </p:cNvCxnSpPr>
          <p:nvPr/>
        </p:nvCxnSpPr>
        <p:spPr>
          <a:xfrm flipH="1">
            <a:off x="7348299" y="1804620"/>
            <a:ext cx="33542" cy="3099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ector recto 107">
            <a:extLst>
              <a:ext uri="{FF2B5EF4-FFF2-40B4-BE49-F238E27FC236}">
                <a16:creationId xmlns:a16="http://schemas.microsoft.com/office/drawing/2014/main" id="{3A443D10-F068-47CD-978F-747AF64BC958}"/>
              </a:ext>
            </a:extLst>
          </p:cNvPr>
          <p:cNvCxnSpPr/>
          <p:nvPr/>
        </p:nvCxnSpPr>
        <p:spPr>
          <a:xfrm>
            <a:off x="7554091" y="1804620"/>
            <a:ext cx="51777" cy="2272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108">
            <a:extLst>
              <a:ext uri="{FF2B5EF4-FFF2-40B4-BE49-F238E27FC236}">
                <a16:creationId xmlns:a16="http://schemas.microsoft.com/office/drawing/2014/main" id="{F5901BF9-83DB-476E-A39C-A33871ACF54B}"/>
              </a:ext>
            </a:extLst>
          </p:cNvPr>
          <p:cNvCxnSpPr/>
          <p:nvPr/>
        </p:nvCxnSpPr>
        <p:spPr>
          <a:xfrm flipH="1">
            <a:off x="7253625" y="1651751"/>
            <a:ext cx="81976" cy="12864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onector recto 109">
            <a:extLst>
              <a:ext uri="{FF2B5EF4-FFF2-40B4-BE49-F238E27FC236}">
                <a16:creationId xmlns:a16="http://schemas.microsoft.com/office/drawing/2014/main" id="{8AAD0FA0-5806-4460-8EF3-19F1D21A265A}"/>
              </a:ext>
            </a:extLst>
          </p:cNvPr>
          <p:cNvCxnSpPr/>
          <p:nvPr/>
        </p:nvCxnSpPr>
        <p:spPr>
          <a:xfrm>
            <a:off x="7613259" y="1653106"/>
            <a:ext cx="59456" cy="13151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ector recto 110">
            <a:extLst>
              <a:ext uri="{FF2B5EF4-FFF2-40B4-BE49-F238E27FC236}">
                <a16:creationId xmlns:a16="http://schemas.microsoft.com/office/drawing/2014/main" id="{E3162D32-77A6-44E2-9BCB-C1F587798E03}"/>
              </a:ext>
            </a:extLst>
          </p:cNvPr>
          <p:cNvCxnSpPr>
            <a:cxnSpLocks/>
            <a:stCxn id="94" idx="3"/>
          </p:cNvCxnSpPr>
          <p:nvPr/>
        </p:nvCxnSpPr>
        <p:spPr>
          <a:xfrm flipH="1">
            <a:off x="4513736" y="2067053"/>
            <a:ext cx="186568" cy="1294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ector recto 111">
            <a:extLst>
              <a:ext uri="{FF2B5EF4-FFF2-40B4-BE49-F238E27FC236}">
                <a16:creationId xmlns:a16="http://schemas.microsoft.com/office/drawing/2014/main" id="{42FA32D4-41EC-4D2E-9805-158C78E963BC}"/>
              </a:ext>
            </a:extLst>
          </p:cNvPr>
          <p:cNvCxnSpPr>
            <a:stCxn id="5" idx="4"/>
          </p:cNvCxnSpPr>
          <p:nvPr/>
        </p:nvCxnSpPr>
        <p:spPr>
          <a:xfrm>
            <a:off x="4700864" y="2060848"/>
            <a:ext cx="188118" cy="1486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ector recto 112">
            <a:extLst>
              <a:ext uri="{FF2B5EF4-FFF2-40B4-BE49-F238E27FC236}">
                <a16:creationId xmlns:a16="http://schemas.microsoft.com/office/drawing/2014/main" id="{508656E4-F8D7-411D-9159-A161DF4A041B}"/>
              </a:ext>
            </a:extLst>
          </p:cNvPr>
          <p:cNvCxnSpPr>
            <a:stCxn id="94" idx="5"/>
          </p:cNvCxnSpPr>
          <p:nvPr/>
        </p:nvCxnSpPr>
        <p:spPr>
          <a:xfrm flipH="1">
            <a:off x="4583650" y="2204168"/>
            <a:ext cx="40810" cy="3027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Conector recto 113">
            <a:extLst>
              <a:ext uri="{FF2B5EF4-FFF2-40B4-BE49-F238E27FC236}">
                <a16:creationId xmlns:a16="http://schemas.microsoft.com/office/drawing/2014/main" id="{B01DFF77-1370-482F-AA6B-E968F764C7E0}"/>
              </a:ext>
            </a:extLst>
          </p:cNvPr>
          <p:cNvCxnSpPr>
            <a:cxnSpLocks/>
            <a:stCxn id="94" idx="1"/>
          </p:cNvCxnSpPr>
          <p:nvPr/>
        </p:nvCxnSpPr>
        <p:spPr>
          <a:xfrm>
            <a:off x="4776148" y="2204168"/>
            <a:ext cx="21684" cy="19769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Conector recto 114">
            <a:extLst>
              <a:ext uri="{FF2B5EF4-FFF2-40B4-BE49-F238E27FC236}">
                <a16:creationId xmlns:a16="http://schemas.microsoft.com/office/drawing/2014/main" id="{4B2E4BCA-3EF6-4125-BE38-1C652BCDBA47}"/>
              </a:ext>
            </a:extLst>
          </p:cNvPr>
          <p:cNvCxnSpPr/>
          <p:nvPr/>
        </p:nvCxnSpPr>
        <p:spPr>
          <a:xfrm flipV="1">
            <a:off x="4893602" y="2895859"/>
            <a:ext cx="489346" cy="5703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cto 115">
            <a:extLst>
              <a:ext uri="{FF2B5EF4-FFF2-40B4-BE49-F238E27FC236}">
                <a16:creationId xmlns:a16="http://schemas.microsoft.com/office/drawing/2014/main" id="{CBD64460-83E1-4EB8-A12A-AD04ADD730F8}"/>
              </a:ext>
            </a:extLst>
          </p:cNvPr>
          <p:cNvCxnSpPr/>
          <p:nvPr/>
        </p:nvCxnSpPr>
        <p:spPr>
          <a:xfrm flipV="1">
            <a:off x="7681532" y="2461376"/>
            <a:ext cx="597683" cy="3900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cto 116">
            <a:extLst>
              <a:ext uri="{FF2B5EF4-FFF2-40B4-BE49-F238E27FC236}">
                <a16:creationId xmlns:a16="http://schemas.microsoft.com/office/drawing/2014/main" id="{8191BBA2-9797-4774-B556-8D6471FD4D47}"/>
              </a:ext>
            </a:extLst>
          </p:cNvPr>
          <p:cNvCxnSpPr/>
          <p:nvPr/>
        </p:nvCxnSpPr>
        <p:spPr>
          <a:xfrm flipV="1">
            <a:off x="5110864" y="3796418"/>
            <a:ext cx="265434" cy="642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Conector recto 117">
            <a:extLst>
              <a:ext uri="{FF2B5EF4-FFF2-40B4-BE49-F238E27FC236}">
                <a16:creationId xmlns:a16="http://schemas.microsoft.com/office/drawing/2014/main" id="{3F58D663-94E5-4DA1-BB86-F3F5439C2CF2}"/>
              </a:ext>
            </a:extLst>
          </p:cNvPr>
          <p:cNvCxnSpPr/>
          <p:nvPr/>
        </p:nvCxnSpPr>
        <p:spPr>
          <a:xfrm flipH="1" flipV="1">
            <a:off x="3753438" y="3685994"/>
            <a:ext cx="307944" cy="13099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Conector recto 118">
            <a:extLst>
              <a:ext uri="{FF2B5EF4-FFF2-40B4-BE49-F238E27FC236}">
                <a16:creationId xmlns:a16="http://schemas.microsoft.com/office/drawing/2014/main" id="{02E7A39B-E40C-44CA-985E-F6738C9D5779}"/>
              </a:ext>
            </a:extLst>
          </p:cNvPr>
          <p:cNvCxnSpPr/>
          <p:nvPr/>
        </p:nvCxnSpPr>
        <p:spPr>
          <a:xfrm flipH="1">
            <a:off x="3802854" y="3828524"/>
            <a:ext cx="298215" cy="84505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ector recto 119">
            <a:extLst>
              <a:ext uri="{FF2B5EF4-FFF2-40B4-BE49-F238E27FC236}">
                <a16:creationId xmlns:a16="http://schemas.microsoft.com/office/drawing/2014/main" id="{D7135D42-22BF-4C08-BA13-52B174312E4B}"/>
              </a:ext>
            </a:extLst>
          </p:cNvPr>
          <p:cNvCxnSpPr/>
          <p:nvPr/>
        </p:nvCxnSpPr>
        <p:spPr>
          <a:xfrm>
            <a:off x="5121046" y="3876632"/>
            <a:ext cx="172808" cy="56048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ector recto 120">
            <a:extLst>
              <a:ext uri="{FF2B5EF4-FFF2-40B4-BE49-F238E27FC236}">
                <a16:creationId xmlns:a16="http://schemas.microsoft.com/office/drawing/2014/main" id="{754B8E9D-1E1B-4E25-81FC-D90E848A53D6}"/>
              </a:ext>
            </a:extLst>
          </p:cNvPr>
          <p:cNvCxnSpPr/>
          <p:nvPr/>
        </p:nvCxnSpPr>
        <p:spPr>
          <a:xfrm flipH="1">
            <a:off x="7944284" y="3568523"/>
            <a:ext cx="314846" cy="2432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 recto 121">
            <a:extLst>
              <a:ext uri="{FF2B5EF4-FFF2-40B4-BE49-F238E27FC236}">
                <a16:creationId xmlns:a16="http://schemas.microsoft.com/office/drawing/2014/main" id="{F8F5978D-EF64-49AE-A307-60B70E759690}"/>
              </a:ext>
            </a:extLst>
          </p:cNvPr>
          <p:cNvCxnSpPr/>
          <p:nvPr/>
        </p:nvCxnSpPr>
        <p:spPr>
          <a:xfrm>
            <a:off x="6680424" y="3604084"/>
            <a:ext cx="327211" cy="655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cto 122">
            <a:extLst>
              <a:ext uri="{FF2B5EF4-FFF2-40B4-BE49-F238E27FC236}">
                <a16:creationId xmlns:a16="http://schemas.microsoft.com/office/drawing/2014/main" id="{2D36A28C-8665-4A23-8196-E67192B15094}"/>
              </a:ext>
            </a:extLst>
          </p:cNvPr>
          <p:cNvCxnSpPr/>
          <p:nvPr/>
        </p:nvCxnSpPr>
        <p:spPr>
          <a:xfrm flipH="1">
            <a:off x="6732301" y="3592844"/>
            <a:ext cx="303189" cy="105233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Conector recto 123">
            <a:extLst>
              <a:ext uri="{FF2B5EF4-FFF2-40B4-BE49-F238E27FC236}">
                <a16:creationId xmlns:a16="http://schemas.microsoft.com/office/drawing/2014/main" id="{B14F8BC8-6F21-46D7-A531-A68D4216E42C}"/>
              </a:ext>
            </a:extLst>
          </p:cNvPr>
          <p:cNvCxnSpPr/>
          <p:nvPr/>
        </p:nvCxnSpPr>
        <p:spPr>
          <a:xfrm>
            <a:off x="7943195" y="3592844"/>
            <a:ext cx="215011" cy="105233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Elipse 124">
            <a:extLst>
              <a:ext uri="{FF2B5EF4-FFF2-40B4-BE49-F238E27FC236}">
                <a16:creationId xmlns:a16="http://schemas.microsoft.com/office/drawing/2014/main" id="{10F0767C-A39F-4205-BFFF-D41E6BD53826}"/>
              </a:ext>
            </a:extLst>
          </p:cNvPr>
          <p:cNvSpPr/>
          <p:nvPr/>
        </p:nvSpPr>
        <p:spPr>
          <a:xfrm>
            <a:off x="7714047" y="2471873"/>
            <a:ext cx="586247" cy="695735"/>
          </a:xfrm>
          <a:custGeom>
            <a:avLst/>
            <a:gdLst>
              <a:gd name="connsiteX0" fmla="*/ 0 w 586247"/>
              <a:gd name="connsiteY0" fmla="*/ 347868 h 695735"/>
              <a:gd name="connsiteX1" fmla="*/ 293124 w 586247"/>
              <a:gd name="connsiteY1" fmla="*/ 0 h 695735"/>
              <a:gd name="connsiteX2" fmla="*/ 586248 w 586247"/>
              <a:gd name="connsiteY2" fmla="*/ 347868 h 695735"/>
              <a:gd name="connsiteX3" fmla="*/ 293124 w 586247"/>
              <a:gd name="connsiteY3" fmla="*/ 695736 h 695735"/>
              <a:gd name="connsiteX4" fmla="*/ 0 w 586247"/>
              <a:gd name="connsiteY4" fmla="*/ 347868 h 695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247" h="695735" extrusionOk="0">
                <a:moveTo>
                  <a:pt x="0" y="347868"/>
                </a:moveTo>
                <a:cubicBezTo>
                  <a:pt x="20170" y="199231"/>
                  <a:pt x="127213" y="-180"/>
                  <a:pt x="293124" y="0"/>
                </a:cubicBezTo>
                <a:cubicBezTo>
                  <a:pt x="463585" y="39754"/>
                  <a:pt x="538398" y="180834"/>
                  <a:pt x="586248" y="347868"/>
                </a:cubicBezTo>
                <a:cubicBezTo>
                  <a:pt x="582155" y="524928"/>
                  <a:pt x="456709" y="681674"/>
                  <a:pt x="293124" y="695736"/>
                </a:cubicBezTo>
                <a:cubicBezTo>
                  <a:pt x="112507" y="666019"/>
                  <a:pt x="6302" y="537400"/>
                  <a:pt x="0" y="34786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34712656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126" name="Elipse 125">
            <a:extLst>
              <a:ext uri="{FF2B5EF4-FFF2-40B4-BE49-F238E27FC236}">
                <a16:creationId xmlns:a16="http://schemas.microsoft.com/office/drawing/2014/main" id="{3FA6CEF8-DBC4-4393-9695-88A8C2C055D7}"/>
              </a:ext>
            </a:extLst>
          </p:cNvPr>
          <p:cNvSpPr/>
          <p:nvPr/>
        </p:nvSpPr>
        <p:spPr>
          <a:xfrm>
            <a:off x="4864619" y="2921174"/>
            <a:ext cx="586247" cy="695735"/>
          </a:xfrm>
          <a:custGeom>
            <a:avLst/>
            <a:gdLst>
              <a:gd name="connsiteX0" fmla="*/ 0 w 586247"/>
              <a:gd name="connsiteY0" fmla="*/ 347868 h 695735"/>
              <a:gd name="connsiteX1" fmla="*/ 293124 w 586247"/>
              <a:gd name="connsiteY1" fmla="*/ 0 h 695735"/>
              <a:gd name="connsiteX2" fmla="*/ 586248 w 586247"/>
              <a:gd name="connsiteY2" fmla="*/ 347868 h 695735"/>
              <a:gd name="connsiteX3" fmla="*/ 293124 w 586247"/>
              <a:gd name="connsiteY3" fmla="*/ 695736 h 695735"/>
              <a:gd name="connsiteX4" fmla="*/ 0 w 586247"/>
              <a:gd name="connsiteY4" fmla="*/ 347868 h 695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247" h="695735" extrusionOk="0">
                <a:moveTo>
                  <a:pt x="0" y="347868"/>
                </a:moveTo>
                <a:cubicBezTo>
                  <a:pt x="44083" y="163614"/>
                  <a:pt x="103840" y="-965"/>
                  <a:pt x="293124" y="0"/>
                </a:cubicBezTo>
                <a:cubicBezTo>
                  <a:pt x="450465" y="28290"/>
                  <a:pt x="566158" y="138136"/>
                  <a:pt x="586248" y="347868"/>
                </a:cubicBezTo>
                <a:cubicBezTo>
                  <a:pt x="625102" y="534843"/>
                  <a:pt x="450964" y="719925"/>
                  <a:pt x="293124" y="695736"/>
                </a:cubicBezTo>
                <a:cubicBezTo>
                  <a:pt x="94880" y="725316"/>
                  <a:pt x="-22824" y="522684"/>
                  <a:pt x="0" y="34786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31468258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127" name="Conector recto 126">
            <a:extLst>
              <a:ext uri="{FF2B5EF4-FFF2-40B4-BE49-F238E27FC236}">
                <a16:creationId xmlns:a16="http://schemas.microsoft.com/office/drawing/2014/main" id="{59A7E5A6-0821-49F4-AC9D-A59EF00E1F5C}"/>
              </a:ext>
            </a:extLst>
          </p:cNvPr>
          <p:cNvCxnSpPr/>
          <p:nvPr/>
        </p:nvCxnSpPr>
        <p:spPr>
          <a:xfrm flipH="1">
            <a:off x="7177048" y="112781"/>
            <a:ext cx="99506" cy="4984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cto 127">
            <a:extLst>
              <a:ext uri="{FF2B5EF4-FFF2-40B4-BE49-F238E27FC236}">
                <a16:creationId xmlns:a16="http://schemas.microsoft.com/office/drawing/2014/main" id="{1C0920F7-0846-45CC-9969-975639141C40}"/>
              </a:ext>
            </a:extLst>
          </p:cNvPr>
          <p:cNvCxnSpPr>
            <a:endCxn id="5" idx="1"/>
          </p:cNvCxnSpPr>
          <p:nvPr/>
        </p:nvCxnSpPr>
        <p:spPr>
          <a:xfrm flipH="1">
            <a:off x="4446277" y="627480"/>
            <a:ext cx="24225" cy="44996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976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agrama de flujo: conector 2">
            <a:extLst>
              <a:ext uri="{FF2B5EF4-FFF2-40B4-BE49-F238E27FC236}">
                <a16:creationId xmlns:a16="http://schemas.microsoft.com/office/drawing/2014/main" id="{FFA6B235-8472-44B8-946A-717B53D9DF6B}"/>
              </a:ext>
            </a:extLst>
          </p:cNvPr>
          <p:cNvSpPr/>
          <p:nvPr/>
        </p:nvSpPr>
        <p:spPr>
          <a:xfrm>
            <a:off x="4150196" y="548680"/>
            <a:ext cx="1152128" cy="1152128"/>
          </a:xfrm>
          <a:custGeom>
            <a:avLst/>
            <a:gdLst>
              <a:gd name="connsiteX0" fmla="*/ 0 w 1152128"/>
              <a:gd name="connsiteY0" fmla="*/ 576064 h 1152128"/>
              <a:gd name="connsiteX1" fmla="*/ 576064 w 1152128"/>
              <a:gd name="connsiteY1" fmla="*/ 0 h 1152128"/>
              <a:gd name="connsiteX2" fmla="*/ 1152128 w 1152128"/>
              <a:gd name="connsiteY2" fmla="*/ 576064 h 1152128"/>
              <a:gd name="connsiteX3" fmla="*/ 576064 w 1152128"/>
              <a:gd name="connsiteY3" fmla="*/ 1152128 h 1152128"/>
              <a:gd name="connsiteX4" fmla="*/ 0 w 1152128"/>
              <a:gd name="connsiteY4" fmla="*/ 576064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128" h="1152128" extrusionOk="0">
                <a:moveTo>
                  <a:pt x="0" y="576064"/>
                </a:moveTo>
                <a:cubicBezTo>
                  <a:pt x="-9656" y="251957"/>
                  <a:pt x="211115" y="17564"/>
                  <a:pt x="576064" y="0"/>
                </a:cubicBezTo>
                <a:cubicBezTo>
                  <a:pt x="916483" y="4688"/>
                  <a:pt x="1061212" y="260804"/>
                  <a:pt x="1152128" y="576064"/>
                </a:cubicBezTo>
                <a:cubicBezTo>
                  <a:pt x="1125944" y="919785"/>
                  <a:pt x="883773" y="1209847"/>
                  <a:pt x="576064" y="1152128"/>
                </a:cubicBezTo>
                <a:cubicBezTo>
                  <a:pt x="176867" y="1107786"/>
                  <a:pt x="21932" y="904694"/>
                  <a:pt x="0" y="57606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" name="Diagrama de flujo: conector 3">
            <a:extLst>
              <a:ext uri="{FF2B5EF4-FFF2-40B4-BE49-F238E27FC236}">
                <a16:creationId xmlns:a16="http://schemas.microsoft.com/office/drawing/2014/main" id="{0D0EDD24-DE63-4D6C-B322-65F8C3FFCF09}"/>
              </a:ext>
            </a:extLst>
          </p:cNvPr>
          <p:cNvSpPr/>
          <p:nvPr/>
        </p:nvSpPr>
        <p:spPr>
          <a:xfrm>
            <a:off x="6922504" y="44624"/>
            <a:ext cx="1152128" cy="1152128"/>
          </a:xfrm>
          <a:custGeom>
            <a:avLst/>
            <a:gdLst>
              <a:gd name="connsiteX0" fmla="*/ 0 w 1152128"/>
              <a:gd name="connsiteY0" fmla="*/ 576064 h 1152128"/>
              <a:gd name="connsiteX1" fmla="*/ 576064 w 1152128"/>
              <a:gd name="connsiteY1" fmla="*/ 0 h 1152128"/>
              <a:gd name="connsiteX2" fmla="*/ 1152128 w 1152128"/>
              <a:gd name="connsiteY2" fmla="*/ 576064 h 1152128"/>
              <a:gd name="connsiteX3" fmla="*/ 576064 w 1152128"/>
              <a:gd name="connsiteY3" fmla="*/ 1152128 h 1152128"/>
              <a:gd name="connsiteX4" fmla="*/ 0 w 1152128"/>
              <a:gd name="connsiteY4" fmla="*/ 576064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2128" h="1152128" extrusionOk="0">
                <a:moveTo>
                  <a:pt x="0" y="576064"/>
                </a:moveTo>
                <a:cubicBezTo>
                  <a:pt x="-9656" y="251957"/>
                  <a:pt x="211115" y="17564"/>
                  <a:pt x="576064" y="0"/>
                </a:cubicBezTo>
                <a:cubicBezTo>
                  <a:pt x="916483" y="4688"/>
                  <a:pt x="1061212" y="260804"/>
                  <a:pt x="1152128" y="576064"/>
                </a:cubicBezTo>
                <a:cubicBezTo>
                  <a:pt x="1125944" y="919785"/>
                  <a:pt x="883773" y="1209847"/>
                  <a:pt x="576064" y="1152128"/>
                </a:cubicBezTo>
                <a:cubicBezTo>
                  <a:pt x="176867" y="1107786"/>
                  <a:pt x="21932" y="904694"/>
                  <a:pt x="0" y="57606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" name="Diagrama de flujo: conector 4">
            <a:extLst>
              <a:ext uri="{FF2B5EF4-FFF2-40B4-BE49-F238E27FC236}">
                <a16:creationId xmlns:a16="http://schemas.microsoft.com/office/drawing/2014/main" id="{B1DA1986-FEA5-43D0-8A5E-F6814A9E2A5F}"/>
              </a:ext>
            </a:extLst>
          </p:cNvPr>
          <p:cNvSpPr/>
          <p:nvPr/>
        </p:nvSpPr>
        <p:spPr>
          <a:xfrm>
            <a:off x="4340824" y="908720"/>
            <a:ext cx="720079" cy="1152128"/>
          </a:xfrm>
          <a:custGeom>
            <a:avLst/>
            <a:gdLst>
              <a:gd name="connsiteX0" fmla="*/ 0 w 720079"/>
              <a:gd name="connsiteY0" fmla="*/ 576064 h 1152128"/>
              <a:gd name="connsiteX1" fmla="*/ 360040 w 720079"/>
              <a:gd name="connsiteY1" fmla="*/ 0 h 1152128"/>
              <a:gd name="connsiteX2" fmla="*/ 720080 w 720079"/>
              <a:gd name="connsiteY2" fmla="*/ 576064 h 1152128"/>
              <a:gd name="connsiteX3" fmla="*/ 360040 w 720079"/>
              <a:gd name="connsiteY3" fmla="*/ 1152128 h 1152128"/>
              <a:gd name="connsiteX4" fmla="*/ 0 w 720079"/>
              <a:gd name="connsiteY4" fmla="*/ 576064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79" h="1152128" extrusionOk="0">
                <a:moveTo>
                  <a:pt x="0" y="576064"/>
                </a:moveTo>
                <a:cubicBezTo>
                  <a:pt x="-13108" y="249828"/>
                  <a:pt x="129798" y="11784"/>
                  <a:pt x="360040" y="0"/>
                </a:cubicBezTo>
                <a:cubicBezTo>
                  <a:pt x="641761" y="17447"/>
                  <a:pt x="649339" y="260162"/>
                  <a:pt x="720080" y="576064"/>
                </a:cubicBezTo>
                <a:cubicBezTo>
                  <a:pt x="709967" y="904090"/>
                  <a:pt x="548662" y="1208636"/>
                  <a:pt x="360040" y="1152128"/>
                </a:cubicBezTo>
                <a:cubicBezTo>
                  <a:pt x="89477" y="1112889"/>
                  <a:pt x="12308" y="900096"/>
                  <a:pt x="0" y="57606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6" name="Diagrama de flujo: conector 5">
            <a:extLst>
              <a:ext uri="{FF2B5EF4-FFF2-40B4-BE49-F238E27FC236}">
                <a16:creationId xmlns:a16="http://schemas.microsoft.com/office/drawing/2014/main" id="{B0054074-245B-4D2D-856A-CD4C6875D793}"/>
              </a:ext>
            </a:extLst>
          </p:cNvPr>
          <p:cNvSpPr/>
          <p:nvPr/>
        </p:nvSpPr>
        <p:spPr>
          <a:xfrm>
            <a:off x="7108969" y="520256"/>
            <a:ext cx="720079" cy="1152128"/>
          </a:xfrm>
          <a:custGeom>
            <a:avLst/>
            <a:gdLst>
              <a:gd name="connsiteX0" fmla="*/ 0 w 720079"/>
              <a:gd name="connsiteY0" fmla="*/ 576064 h 1152128"/>
              <a:gd name="connsiteX1" fmla="*/ 360040 w 720079"/>
              <a:gd name="connsiteY1" fmla="*/ 0 h 1152128"/>
              <a:gd name="connsiteX2" fmla="*/ 720080 w 720079"/>
              <a:gd name="connsiteY2" fmla="*/ 576064 h 1152128"/>
              <a:gd name="connsiteX3" fmla="*/ 360040 w 720079"/>
              <a:gd name="connsiteY3" fmla="*/ 1152128 h 1152128"/>
              <a:gd name="connsiteX4" fmla="*/ 0 w 720079"/>
              <a:gd name="connsiteY4" fmla="*/ 576064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0079" h="1152128" extrusionOk="0">
                <a:moveTo>
                  <a:pt x="0" y="576064"/>
                </a:moveTo>
                <a:cubicBezTo>
                  <a:pt x="-13108" y="249828"/>
                  <a:pt x="129798" y="11784"/>
                  <a:pt x="360040" y="0"/>
                </a:cubicBezTo>
                <a:cubicBezTo>
                  <a:pt x="641761" y="17447"/>
                  <a:pt x="649339" y="260162"/>
                  <a:pt x="720080" y="576064"/>
                </a:cubicBezTo>
                <a:cubicBezTo>
                  <a:pt x="709967" y="904090"/>
                  <a:pt x="548662" y="1208636"/>
                  <a:pt x="360040" y="1152128"/>
                </a:cubicBezTo>
                <a:cubicBezTo>
                  <a:pt x="89477" y="1112889"/>
                  <a:pt x="12308" y="900096"/>
                  <a:pt x="0" y="57606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90B7300B-15AE-45AB-A8E8-3B943D8BD9B8}"/>
              </a:ext>
            </a:extLst>
          </p:cNvPr>
          <p:cNvCxnSpPr/>
          <p:nvPr/>
        </p:nvCxnSpPr>
        <p:spPr>
          <a:xfrm flipH="1">
            <a:off x="3646140" y="1700808"/>
            <a:ext cx="694684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6C5BB65B-5885-401B-9B3F-D07D96A6BFDB}"/>
              </a:ext>
            </a:extLst>
          </p:cNvPr>
          <p:cNvCxnSpPr/>
          <p:nvPr/>
        </p:nvCxnSpPr>
        <p:spPr>
          <a:xfrm>
            <a:off x="5060903" y="1844824"/>
            <a:ext cx="601461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BE5EDFE0-6811-4A79-B91C-48729552FD75}"/>
              </a:ext>
            </a:extLst>
          </p:cNvPr>
          <p:cNvCxnSpPr/>
          <p:nvPr/>
        </p:nvCxnSpPr>
        <p:spPr>
          <a:xfrm>
            <a:off x="5662364" y="2204864"/>
            <a:ext cx="144016" cy="266429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F024D778-104F-4A54-8CBB-52AFE2214FB5}"/>
              </a:ext>
            </a:extLst>
          </p:cNvPr>
          <p:cNvCxnSpPr/>
          <p:nvPr/>
        </p:nvCxnSpPr>
        <p:spPr>
          <a:xfrm flipH="1">
            <a:off x="5230316" y="4869160"/>
            <a:ext cx="57606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A2FAA07-E623-4058-8C55-8D94E6BFFF12}"/>
              </a:ext>
            </a:extLst>
          </p:cNvPr>
          <p:cNvCxnSpPr/>
          <p:nvPr/>
        </p:nvCxnSpPr>
        <p:spPr>
          <a:xfrm flipH="1">
            <a:off x="3214092" y="2060848"/>
            <a:ext cx="432048" cy="27363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B5415400-6979-477C-B74B-DC534790D5FA}"/>
              </a:ext>
            </a:extLst>
          </p:cNvPr>
          <p:cNvCxnSpPr/>
          <p:nvPr/>
        </p:nvCxnSpPr>
        <p:spPr>
          <a:xfrm>
            <a:off x="3214092" y="4797153"/>
            <a:ext cx="576064" cy="7200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41252B59-2616-4B00-8753-10DDFC99397B}"/>
              </a:ext>
            </a:extLst>
          </p:cNvPr>
          <p:cNvCxnSpPr/>
          <p:nvPr/>
        </p:nvCxnSpPr>
        <p:spPr>
          <a:xfrm flipH="1">
            <a:off x="5230316" y="2204864"/>
            <a:ext cx="432048" cy="266429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92E95F99-5610-4661-8347-CB4E1D5CB6B8}"/>
              </a:ext>
            </a:extLst>
          </p:cNvPr>
          <p:cNvCxnSpPr/>
          <p:nvPr/>
        </p:nvCxnSpPr>
        <p:spPr>
          <a:xfrm>
            <a:off x="3646140" y="2060848"/>
            <a:ext cx="144016" cy="28083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B8D37742-98D8-4F17-B9DB-89CA023AFEE2}"/>
              </a:ext>
            </a:extLst>
          </p:cNvPr>
          <p:cNvCxnSpPr/>
          <p:nvPr/>
        </p:nvCxnSpPr>
        <p:spPr>
          <a:xfrm flipH="1">
            <a:off x="4438228" y="3212976"/>
            <a:ext cx="72008" cy="165618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BB718A4C-0D5D-4059-9499-447D1588FE95}"/>
              </a:ext>
            </a:extLst>
          </p:cNvPr>
          <p:cNvCxnSpPr/>
          <p:nvPr/>
        </p:nvCxnSpPr>
        <p:spPr>
          <a:xfrm flipH="1">
            <a:off x="5158308" y="4869160"/>
            <a:ext cx="72008" cy="86409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DB467C7B-6741-4A01-B174-E7A16BDA9883}"/>
              </a:ext>
            </a:extLst>
          </p:cNvPr>
          <p:cNvCxnSpPr/>
          <p:nvPr/>
        </p:nvCxnSpPr>
        <p:spPr>
          <a:xfrm>
            <a:off x="3790156" y="4869160"/>
            <a:ext cx="72008" cy="72008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CCF3DE72-9FE3-464E-B04F-25BFDC115487}"/>
              </a:ext>
            </a:extLst>
          </p:cNvPr>
          <p:cNvCxnSpPr/>
          <p:nvPr/>
        </p:nvCxnSpPr>
        <p:spPr>
          <a:xfrm>
            <a:off x="3862164" y="5589240"/>
            <a:ext cx="216024" cy="2880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A883A885-4486-4359-87DF-6A5ABF4F4C4E}"/>
              </a:ext>
            </a:extLst>
          </p:cNvPr>
          <p:cNvCxnSpPr/>
          <p:nvPr/>
        </p:nvCxnSpPr>
        <p:spPr>
          <a:xfrm flipV="1">
            <a:off x="4078188" y="5733256"/>
            <a:ext cx="432048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9A04749D-3D5A-4707-A88C-8A58674797D7}"/>
              </a:ext>
            </a:extLst>
          </p:cNvPr>
          <p:cNvCxnSpPr/>
          <p:nvPr/>
        </p:nvCxnSpPr>
        <p:spPr>
          <a:xfrm flipH="1">
            <a:off x="4510236" y="5085184"/>
            <a:ext cx="72008" cy="64807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26891FCC-3D94-4392-AEEA-F43C3B3012A9}"/>
              </a:ext>
            </a:extLst>
          </p:cNvPr>
          <p:cNvCxnSpPr/>
          <p:nvPr/>
        </p:nvCxnSpPr>
        <p:spPr>
          <a:xfrm>
            <a:off x="4510236" y="5733256"/>
            <a:ext cx="360040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7822ADDF-6B22-4841-BF3B-739658DB2280}"/>
              </a:ext>
            </a:extLst>
          </p:cNvPr>
          <p:cNvCxnSpPr/>
          <p:nvPr/>
        </p:nvCxnSpPr>
        <p:spPr>
          <a:xfrm flipV="1">
            <a:off x="4870276" y="5733256"/>
            <a:ext cx="288032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035BF19C-772E-4C8D-8D2C-BDE179BFD2D0}"/>
              </a:ext>
            </a:extLst>
          </p:cNvPr>
          <p:cNvCxnSpPr/>
          <p:nvPr/>
        </p:nvCxnSpPr>
        <p:spPr>
          <a:xfrm flipH="1">
            <a:off x="3790156" y="5589240"/>
            <a:ext cx="72008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D54E861C-9E63-4016-9513-492B638503D1}"/>
              </a:ext>
            </a:extLst>
          </p:cNvPr>
          <p:cNvCxnSpPr/>
          <p:nvPr/>
        </p:nvCxnSpPr>
        <p:spPr>
          <a:xfrm>
            <a:off x="3790156" y="5805264"/>
            <a:ext cx="216024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E71D3F9C-C755-4286-83EA-634ACB03F66A}"/>
              </a:ext>
            </a:extLst>
          </p:cNvPr>
          <p:cNvCxnSpPr/>
          <p:nvPr/>
        </p:nvCxnSpPr>
        <p:spPr>
          <a:xfrm flipV="1">
            <a:off x="4006180" y="5877272"/>
            <a:ext cx="504056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78EAA607-1472-4CDF-8297-E8B55867EE6F}"/>
              </a:ext>
            </a:extLst>
          </p:cNvPr>
          <p:cNvCxnSpPr/>
          <p:nvPr/>
        </p:nvCxnSpPr>
        <p:spPr>
          <a:xfrm>
            <a:off x="4510236" y="5877272"/>
            <a:ext cx="288032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25F40CC4-B229-46A3-8576-1939ABFEBA40}"/>
              </a:ext>
            </a:extLst>
          </p:cNvPr>
          <p:cNvCxnSpPr/>
          <p:nvPr/>
        </p:nvCxnSpPr>
        <p:spPr>
          <a:xfrm flipV="1">
            <a:off x="4798268" y="5949280"/>
            <a:ext cx="360040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0A19A7A3-B808-4FCC-9922-395C972E6323}"/>
              </a:ext>
            </a:extLst>
          </p:cNvPr>
          <p:cNvCxnSpPr/>
          <p:nvPr/>
        </p:nvCxnSpPr>
        <p:spPr>
          <a:xfrm>
            <a:off x="5158308" y="5733256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>
            <a:extLst>
              <a:ext uri="{FF2B5EF4-FFF2-40B4-BE49-F238E27FC236}">
                <a16:creationId xmlns:a16="http://schemas.microsoft.com/office/drawing/2014/main" id="{534A94A0-6C1E-4DEA-BEA4-DCA49BB69D99}"/>
              </a:ext>
            </a:extLst>
          </p:cNvPr>
          <p:cNvCxnSpPr/>
          <p:nvPr/>
        </p:nvCxnSpPr>
        <p:spPr>
          <a:xfrm>
            <a:off x="4510236" y="5733256"/>
            <a:ext cx="0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>
            <a:extLst>
              <a:ext uri="{FF2B5EF4-FFF2-40B4-BE49-F238E27FC236}">
                <a16:creationId xmlns:a16="http://schemas.microsoft.com/office/drawing/2014/main" id="{F293F716-E6BE-42D6-8302-DD19FD8F76D1}"/>
              </a:ext>
            </a:extLst>
          </p:cNvPr>
          <p:cNvCxnSpPr/>
          <p:nvPr/>
        </p:nvCxnSpPr>
        <p:spPr>
          <a:xfrm>
            <a:off x="4438228" y="4869160"/>
            <a:ext cx="144016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8B78009F-4C0B-4B79-A323-90F1BAED6188}"/>
              </a:ext>
            </a:extLst>
          </p:cNvPr>
          <p:cNvCxnSpPr/>
          <p:nvPr/>
        </p:nvCxnSpPr>
        <p:spPr>
          <a:xfrm>
            <a:off x="4582244" y="5085184"/>
            <a:ext cx="57606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57">
            <a:extLst>
              <a:ext uri="{FF2B5EF4-FFF2-40B4-BE49-F238E27FC236}">
                <a16:creationId xmlns:a16="http://schemas.microsoft.com/office/drawing/2014/main" id="{71337146-011E-4D2C-A03E-6F244DFB5700}"/>
              </a:ext>
            </a:extLst>
          </p:cNvPr>
          <p:cNvCxnSpPr/>
          <p:nvPr/>
        </p:nvCxnSpPr>
        <p:spPr>
          <a:xfrm flipH="1">
            <a:off x="3790156" y="5085184"/>
            <a:ext cx="55066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59">
            <a:extLst>
              <a:ext uri="{FF2B5EF4-FFF2-40B4-BE49-F238E27FC236}">
                <a16:creationId xmlns:a16="http://schemas.microsoft.com/office/drawing/2014/main" id="{961BC9A8-2CDB-47D4-9002-8593E8C47A81}"/>
              </a:ext>
            </a:extLst>
          </p:cNvPr>
          <p:cNvCxnSpPr/>
          <p:nvPr/>
        </p:nvCxnSpPr>
        <p:spPr>
          <a:xfrm flipH="1">
            <a:off x="4340824" y="4869160"/>
            <a:ext cx="97404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60">
            <a:extLst>
              <a:ext uri="{FF2B5EF4-FFF2-40B4-BE49-F238E27FC236}">
                <a16:creationId xmlns:a16="http://schemas.microsoft.com/office/drawing/2014/main" id="{AC79D29F-652C-4ADB-B5F7-DF184145DE68}"/>
              </a:ext>
            </a:extLst>
          </p:cNvPr>
          <p:cNvCxnSpPr>
            <a:cxnSpLocks/>
          </p:cNvCxnSpPr>
          <p:nvPr/>
        </p:nvCxnSpPr>
        <p:spPr>
          <a:xfrm>
            <a:off x="8473191" y="1688353"/>
            <a:ext cx="262636" cy="296196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3C1F21D2-76FD-4F5F-9DF8-638CB2612861}"/>
              </a:ext>
            </a:extLst>
          </p:cNvPr>
          <p:cNvCxnSpPr>
            <a:cxnSpLocks/>
          </p:cNvCxnSpPr>
          <p:nvPr/>
        </p:nvCxnSpPr>
        <p:spPr>
          <a:xfrm flipH="1">
            <a:off x="8159763" y="4650319"/>
            <a:ext cx="576064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62">
            <a:extLst>
              <a:ext uri="{FF2B5EF4-FFF2-40B4-BE49-F238E27FC236}">
                <a16:creationId xmlns:a16="http://schemas.microsoft.com/office/drawing/2014/main" id="{EF430C08-5399-4536-A1A9-F4A367578172}"/>
              </a:ext>
            </a:extLst>
          </p:cNvPr>
          <p:cNvCxnSpPr>
            <a:cxnSpLocks/>
          </p:cNvCxnSpPr>
          <p:nvPr/>
        </p:nvCxnSpPr>
        <p:spPr>
          <a:xfrm flipH="1">
            <a:off x="6143539" y="1784620"/>
            <a:ext cx="336734" cy="279369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63">
            <a:extLst>
              <a:ext uri="{FF2B5EF4-FFF2-40B4-BE49-F238E27FC236}">
                <a16:creationId xmlns:a16="http://schemas.microsoft.com/office/drawing/2014/main" id="{B12AD0C5-1E58-4719-BEBC-8CFE62C00129}"/>
              </a:ext>
            </a:extLst>
          </p:cNvPr>
          <p:cNvCxnSpPr>
            <a:cxnSpLocks/>
          </p:cNvCxnSpPr>
          <p:nvPr/>
        </p:nvCxnSpPr>
        <p:spPr>
          <a:xfrm>
            <a:off x="6143539" y="4578312"/>
            <a:ext cx="576064" cy="7200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9072A7A3-3545-4D4E-A6D2-D675F703F330}"/>
              </a:ext>
            </a:extLst>
          </p:cNvPr>
          <p:cNvCxnSpPr>
            <a:cxnSpLocks/>
          </p:cNvCxnSpPr>
          <p:nvPr/>
        </p:nvCxnSpPr>
        <p:spPr>
          <a:xfrm flipH="1">
            <a:off x="8159763" y="1720442"/>
            <a:ext cx="300730" cy="292987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65">
            <a:extLst>
              <a:ext uri="{FF2B5EF4-FFF2-40B4-BE49-F238E27FC236}">
                <a16:creationId xmlns:a16="http://schemas.microsoft.com/office/drawing/2014/main" id="{51250FB5-44BC-46AC-8ECE-7F9DA064F03B}"/>
              </a:ext>
            </a:extLst>
          </p:cNvPr>
          <p:cNvCxnSpPr>
            <a:cxnSpLocks/>
          </p:cNvCxnSpPr>
          <p:nvPr/>
        </p:nvCxnSpPr>
        <p:spPr>
          <a:xfrm>
            <a:off x="6552281" y="1784620"/>
            <a:ext cx="167322" cy="28656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EB02C7AE-00B5-4F92-9FEA-C5076ECF0506}"/>
              </a:ext>
            </a:extLst>
          </p:cNvPr>
          <p:cNvCxnSpPr>
            <a:cxnSpLocks/>
          </p:cNvCxnSpPr>
          <p:nvPr/>
        </p:nvCxnSpPr>
        <p:spPr>
          <a:xfrm flipH="1">
            <a:off x="7367675" y="2780928"/>
            <a:ext cx="12698" cy="186939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DC610DB3-331A-4BFF-A020-549B3DB1BBA4}"/>
              </a:ext>
            </a:extLst>
          </p:cNvPr>
          <p:cNvCxnSpPr>
            <a:cxnSpLocks/>
          </p:cNvCxnSpPr>
          <p:nvPr/>
        </p:nvCxnSpPr>
        <p:spPr>
          <a:xfrm>
            <a:off x="8159763" y="4650319"/>
            <a:ext cx="119452" cy="65088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id="{3E501461-D92C-4AE4-B09A-A8D16E5C42C6}"/>
              </a:ext>
            </a:extLst>
          </p:cNvPr>
          <p:cNvCxnSpPr>
            <a:cxnSpLocks/>
          </p:cNvCxnSpPr>
          <p:nvPr/>
        </p:nvCxnSpPr>
        <p:spPr>
          <a:xfrm flipH="1">
            <a:off x="6641246" y="4650319"/>
            <a:ext cx="78357" cy="72008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>
            <a:extLst>
              <a:ext uri="{FF2B5EF4-FFF2-40B4-BE49-F238E27FC236}">
                <a16:creationId xmlns:a16="http://schemas.microsoft.com/office/drawing/2014/main" id="{92DAA7B7-9B8D-49B4-A34A-E43E6F186F62}"/>
              </a:ext>
            </a:extLst>
          </p:cNvPr>
          <p:cNvCxnSpPr>
            <a:cxnSpLocks/>
          </p:cNvCxnSpPr>
          <p:nvPr/>
        </p:nvCxnSpPr>
        <p:spPr>
          <a:xfrm>
            <a:off x="6647594" y="5358115"/>
            <a:ext cx="360041" cy="3003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 recto 70">
            <a:extLst>
              <a:ext uri="{FF2B5EF4-FFF2-40B4-BE49-F238E27FC236}">
                <a16:creationId xmlns:a16="http://schemas.microsoft.com/office/drawing/2014/main" id="{EB8C2262-A41D-487E-B8FE-988F55961A7D}"/>
              </a:ext>
            </a:extLst>
          </p:cNvPr>
          <p:cNvCxnSpPr>
            <a:cxnSpLocks/>
          </p:cNvCxnSpPr>
          <p:nvPr/>
        </p:nvCxnSpPr>
        <p:spPr>
          <a:xfrm flipV="1">
            <a:off x="7007635" y="5514415"/>
            <a:ext cx="432048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ector recto 71">
            <a:extLst>
              <a:ext uri="{FF2B5EF4-FFF2-40B4-BE49-F238E27FC236}">
                <a16:creationId xmlns:a16="http://schemas.microsoft.com/office/drawing/2014/main" id="{7898F069-03E6-4FE7-B31F-A81E996DFC50}"/>
              </a:ext>
            </a:extLst>
          </p:cNvPr>
          <p:cNvCxnSpPr>
            <a:cxnSpLocks/>
          </p:cNvCxnSpPr>
          <p:nvPr/>
        </p:nvCxnSpPr>
        <p:spPr>
          <a:xfrm flipH="1">
            <a:off x="7439683" y="5082367"/>
            <a:ext cx="36004" cy="4320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>
            <a:extLst>
              <a:ext uri="{FF2B5EF4-FFF2-40B4-BE49-F238E27FC236}">
                <a16:creationId xmlns:a16="http://schemas.microsoft.com/office/drawing/2014/main" id="{382BDA36-0114-4A44-A46A-235E72365174}"/>
              </a:ext>
            </a:extLst>
          </p:cNvPr>
          <p:cNvCxnSpPr>
            <a:cxnSpLocks/>
          </p:cNvCxnSpPr>
          <p:nvPr/>
        </p:nvCxnSpPr>
        <p:spPr>
          <a:xfrm>
            <a:off x="7439683" y="5514415"/>
            <a:ext cx="360040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>
            <a:extLst>
              <a:ext uri="{FF2B5EF4-FFF2-40B4-BE49-F238E27FC236}">
                <a16:creationId xmlns:a16="http://schemas.microsoft.com/office/drawing/2014/main" id="{480A65D8-5BBE-47B0-932C-8960BBF267CF}"/>
              </a:ext>
            </a:extLst>
          </p:cNvPr>
          <p:cNvCxnSpPr>
            <a:cxnSpLocks/>
          </p:cNvCxnSpPr>
          <p:nvPr/>
        </p:nvCxnSpPr>
        <p:spPr>
          <a:xfrm flipV="1">
            <a:off x="7799723" y="5301208"/>
            <a:ext cx="479492" cy="28521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>
            <a:extLst>
              <a:ext uri="{FF2B5EF4-FFF2-40B4-BE49-F238E27FC236}">
                <a16:creationId xmlns:a16="http://schemas.microsoft.com/office/drawing/2014/main" id="{45FE44DB-03EB-4028-8CF6-43BED8E0547D}"/>
              </a:ext>
            </a:extLst>
          </p:cNvPr>
          <p:cNvCxnSpPr>
            <a:cxnSpLocks/>
          </p:cNvCxnSpPr>
          <p:nvPr/>
        </p:nvCxnSpPr>
        <p:spPr>
          <a:xfrm flipH="1">
            <a:off x="6575587" y="5326333"/>
            <a:ext cx="72008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>
            <a:extLst>
              <a:ext uri="{FF2B5EF4-FFF2-40B4-BE49-F238E27FC236}">
                <a16:creationId xmlns:a16="http://schemas.microsoft.com/office/drawing/2014/main" id="{E1847FC6-74B0-4E7F-9B26-5F6A096F569F}"/>
              </a:ext>
            </a:extLst>
          </p:cNvPr>
          <p:cNvCxnSpPr>
            <a:cxnSpLocks/>
          </p:cNvCxnSpPr>
          <p:nvPr/>
        </p:nvCxnSpPr>
        <p:spPr>
          <a:xfrm>
            <a:off x="6575587" y="5550419"/>
            <a:ext cx="360040" cy="25202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>
            <a:extLst>
              <a:ext uri="{FF2B5EF4-FFF2-40B4-BE49-F238E27FC236}">
                <a16:creationId xmlns:a16="http://schemas.microsoft.com/office/drawing/2014/main" id="{D8F3C67A-0BC4-45B4-BF75-981261FBA713}"/>
              </a:ext>
            </a:extLst>
          </p:cNvPr>
          <p:cNvCxnSpPr>
            <a:cxnSpLocks/>
          </p:cNvCxnSpPr>
          <p:nvPr/>
        </p:nvCxnSpPr>
        <p:spPr>
          <a:xfrm flipV="1">
            <a:off x="6935627" y="5658431"/>
            <a:ext cx="504056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7768B389-C136-477F-A6BD-2A746BE35E07}"/>
              </a:ext>
            </a:extLst>
          </p:cNvPr>
          <p:cNvCxnSpPr>
            <a:cxnSpLocks/>
          </p:cNvCxnSpPr>
          <p:nvPr/>
        </p:nvCxnSpPr>
        <p:spPr>
          <a:xfrm>
            <a:off x="7439683" y="5658431"/>
            <a:ext cx="576063" cy="1080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>
            <a:extLst>
              <a:ext uri="{FF2B5EF4-FFF2-40B4-BE49-F238E27FC236}">
                <a16:creationId xmlns:a16="http://schemas.microsoft.com/office/drawing/2014/main" id="{A9C020F1-A7B4-44AC-9BF4-7A3A0B137F31}"/>
              </a:ext>
            </a:extLst>
          </p:cNvPr>
          <p:cNvCxnSpPr>
            <a:cxnSpLocks/>
          </p:cNvCxnSpPr>
          <p:nvPr/>
        </p:nvCxnSpPr>
        <p:spPr>
          <a:xfrm flipV="1">
            <a:off x="8015747" y="5478411"/>
            <a:ext cx="294381" cy="29084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>
            <a:extLst>
              <a:ext uri="{FF2B5EF4-FFF2-40B4-BE49-F238E27FC236}">
                <a16:creationId xmlns:a16="http://schemas.microsoft.com/office/drawing/2014/main" id="{4568BFF9-7AEA-4095-9448-21F2A7173045}"/>
              </a:ext>
            </a:extLst>
          </p:cNvPr>
          <p:cNvCxnSpPr>
            <a:cxnSpLocks/>
          </p:cNvCxnSpPr>
          <p:nvPr/>
        </p:nvCxnSpPr>
        <p:spPr>
          <a:xfrm>
            <a:off x="8310128" y="5262387"/>
            <a:ext cx="0" cy="2160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cto 80">
            <a:extLst>
              <a:ext uri="{FF2B5EF4-FFF2-40B4-BE49-F238E27FC236}">
                <a16:creationId xmlns:a16="http://schemas.microsoft.com/office/drawing/2014/main" id="{90E5CF5D-FC14-4ED0-92B3-093BC3AF9FFD}"/>
              </a:ext>
            </a:extLst>
          </p:cNvPr>
          <p:cNvCxnSpPr>
            <a:cxnSpLocks/>
          </p:cNvCxnSpPr>
          <p:nvPr/>
        </p:nvCxnSpPr>
        <p:spPr>
          <a:xfrm>
            <a:off x="7439683" y="5514415"/>
            <a:ext cx="0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81">
            <a:extLst>
              <a:ext uri="{FF2B5EF4-FFF2-40B4-BE49-F238E27FC236}">
                <a16:creationId xmlns:a16="http://schemas.microsoft.com/office/drawing/2014/main" id="{952376D5-EEAF-44C8-ADAD-C4A1B917D811}"/>
              </a:ext>
            </a:extLst>
          </p:cNvPr>
          <p:cNvCxnSpPr>
            <a:cxnSpLocks/>
          </p:cNvCxnSpPr>
          <p:nvPr/>
        </p:nvCxnSpPr>
        <p:spPr>
          <a:xfrm>
            <a:off x="7367675" y="4650319"/>
            <a:ext cx="130893" cy="3240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82">
            <a:extLst>
              <a:ext uri="{FF2B5EF4-FFF2-40B4-BE49-F238E27FC236}">
                <a16:creationId xmlns:a16="http://schemas.microsoft.com/office/drawing/2014/main" id="{C78B5F98-D52D-47AA-B1E0-620E10FAA067}"/>
              </a:ext>
            </a:extLst>
          </p:cNvPr>
          <p:cNvCxnSpPr>
            <a:cxnSpLocks/>
          </p:cNvCxnSpPr>
          <p:nvPr/>
        </p:nvCxnSpPr>
        <p:spPr>
          <a:xfrm flipV="1">
            <a:off x="7511691" y="4833156"/>
            <a:ext cx="707798" cy="1411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cto 83">
            <a:extLst>
              <a:ext uri="{FF2B5EF4-FFF2-40B4-BE49-F238E27FC236}">
                <a16:creationId xmlns:a16="http://schemas.microsoft.com/office/drawing/2014/main" id="{F8ACAB70-DA29-4566-9361-3638E0E38F0A}"/>
              </a:ext>
            </a:extLst>
          </p:cNvPr>
          <p:cNvCxnSpPr>
            <a:cxnSpLocks/>
          </p:cNvCxnSpPr>
          <p:nvPr/>
        </p:nvCxnSpPr>
        <p:spPr>
          <a:xfrm flipH="1" flipV="1">
            <a:off x="6719603" y="4866343"/>
            <a:ext cx="635374" cy="1080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84">
            <a:extLst>
              <a:ext uri="{FF2B5EF4-FFF2-40B4-BE49-F238E27FC236}">
                <a16:creationId xmlns:a16="http://schemas.microsoft.com/office/drawing/2014/main" id="{D1692792-5A54-4063-AF25-C9E6E5513027}"/>
              </a:ext>
            </a:extLst>
          </p:cNvPr>
          <p:cNvCxnSpPr>
            <a:cxnSpLocks/>
          </p:cNvCxnSpPr>
          <p:nvPr/>
        </p:nvCxnSpPr>
        <p:spPr>
          <a:xfrm flipH="1">
            <a:off x="7354977" y="4650319"/>
            <a:ext cx="12698" cy="3240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 recto 201">
            <a:extLst>
              <a:ext uri="{FF2B5EF4-FFF2-40B4-BE49-F238E27FC236}">
                <a16:creationId xmlns:a16="http://schemas.microsoft.com/office/drawing/2014/main" id="{CE4328CE-BB01-48BA-85F8-5D3A98DB3729}"/>
              </a:ext>
            </a:extLst>
          </p:cNvPr>
          <p:cNvCxnSpPr/>
          <p:nvPr/>
        </p:nvCxnSpPr>
        <p:spPr>
          <a:xfrm flipV="1">
            <a:off x="6480273" y="1412776"/>
            <a:ext cx="628696" cy="37184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Conector recto 203">
            <a:extLst>
              <a:ext uri="{FF2B5EF4-FFF2-40B4-BE49-F238E27FC236}">
                <a16:creationId xmlns:a16="http://schemas.microsoft.com/office/drawing/2014/main" id="{A1E10CAE-6BE2-4D0B-A34A-AAF04EC9094B}"/>
              </a:ext>
            </a:extLst>
          </p:cNvPr>
          <p:cNvCxnSpPr/>
          <p:nvPr/>
        </p:nvCxnSpPr>
        <p:spPr>
          <a:xfrm>
            <a:off x="7799723" y="1315643"/>
            <a:ext cx="673468" cy="4047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Conector recto 205">
            <a:extLst>
              <a:ext uri="{FF2B5EF4-FFF2-40B4-BE49-F238E27FC236}">
                <a16:creationId xmlns:a16="http://schemas.microsoft.com/office/drawing/2014/main" id="{41092DAD-CE93-4F48-9CB9-F561AD3BA175}"/>
              </a:ext>
            </a:extLst>
          </p:cNvPr>
          <p:cNvCxnSpPr/>
          <p:nvPr/>
        </p:nvCxnSpPr>
        <p:spPr>
          <a:xfrm>
            <a:off x="7966620" y="1412776"/>
            <a:ext cx="49126" cy="50405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Conector recto 207">
            <a:extLst>
              <a:ext uri="{FF2B5EF4-FFF2-40B4-BE49-F238E27FC236}">
                <a16:creationId xmlns:a16="http://schemas.microsoft.com/office/drawing/2014/main" id="{A6770E83-BFAE-4344-BCA8-D4EB7D91EE64}"/>
              </a:ext>
            </a:extLst>
          </p:cNvPr>
          <p:cNvCxnSpPr/>
          <p:nvPr/>
        </p:nvCxnSpPr>
        <p:spPr>
          <a:xfrm flipH="1">
            <a:off x="7380373" y="2132856"/>
            <a:ext cx="586247" cy="64807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Conector recto 209">
            <a:extLst>
              <a:ext uri="{FF2B5EF4-FFF2-40B4-BE49-F238E27FC236}">
                <a16:creationId xmlns:a16="http://schemas.microsoft.com/office/drawing/2014/main" id="{86F87519-1A4E-437E-87ED-E22BA41A2AFA}"/>
              </a:ext>
            </a:extLst>
          </p:cNvPr>
          <p:cNvCxnSpPr/>
          <p:nvPr/>
        </p:nvCxnSpPr>
        <p:spPr>
          <a:xfrm>
            <a:off x="7007635" y="2204864"/>
            <a:ext cx="432048" cy="50405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Conector recto 211">
            <a:extLst>
              <a:ext uri="{FF2B5EF4-FFF2-40B4-BE49-F238E27FC236}">
                <a16:creationId xmlns:a16="http://schemas.microsoft.com/office/drawing/2014/main" id="{D87C94D6-81DF-46B0-808B-401E081C4EF3}"/>
              </a:ext>
            </a:extLst>
          </p:cNvPr>
          <p:cNvCxnSpPr/>
          <p:nvPr/>
        </p:nvCxnSpPr>
        <p:spPr>
          <a:xfrm flipH="1">
            <a:off x="6935627" y="1484784"/>
            <a:ext cx="72008" cy="43204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Conector recto 213">
            <a:extLst>
              <a:ext uri="{FF2B5EF4-FFF2-40B4-BE49-F238E27FC236}">
                <a16:creationId xmlns:a16="http://schemas.microsoft.com/office/drawing/2014/main" id="{802D1C81-E4DB-4FF8-B10A-0FAFD220DD70}"/>
              </a:ext>
            </a:extLst>
          </p:cNvPr>
          <p:cNvCxnSpPr/>
          <p:nvPr/>
        </p:nvCxnSpPr>
        <p:spPr>
          <a:xfrm flipV="1">
            <a:off x="7007635" y="1991657"/>
            <a:ext cx="101334" cy="21320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Conector recto 215">
            <a:extLst>
              <a:ext uri="{FF2B5EF4-FFF2-40B4-BE49-F238E27FC236}">
                <a16:creationId xmlns:a16="http://schemas.microsoft.com/office/drawing/2014/main" id="{0449F148-8DD9-4097-B20E-74D17E344275}"/>
              </a:ext>
            </a:extLst>
          </p:cNvPr>
          <p:cNvCxnSpPr/>
          <p:nvPr/>
        </p:nvCxnSpPr>
        <p:spPr>
          <a:xfrm flipH="1" flipV="1">
            <a:off x="6935627" y="1916832"/>
            <a:ext cx="173342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Conector recto 217">
            <a:extLst>
              <a:ext uri="{FF2B5EF4-FFF2-40B4-BE49-F238E27FC236}">
                <a16:creationId xmlns:a16="http://schemas.microsoft.com/office/drawing/2014/main" id="{9DEA784D-D842-4F16-A71D-C591610B4457}"/>
              </a:ext>
            </a:extLst>
          </p:cNvPr>
          <p:cNvCxnSpPr/>
          <p:nvPr/>
        </p:nvCxnSpPr>
        <p:spPr>
          <a:xfrm flipH="1" flipV="1">
            <a:off x="7829048" y="1991657"/>
            <a:ext cx="137572" cy="1411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Conector recto 219">
            <a:extLst>
              <a:ext uri="{FF2B5EF4-FFF2-40B4-BE49-F238E27FC236}">
                <a16:creationId xmlns:a16="http://schemas.microsoft.com/office/drawing/2014/main" id="{B9FDA361-6306-4E14-A810-109185BC2B0C}"/>
              </a:ext>
            </a:extLst>
          </p:cNvPr>
          <p:cNvCxnSpPr/>
          <p:nvPr/>
        </p:nvCxnSpPr>
        <p:spPr>
          <a:xfrm flipV="1">
            <a:off x="7829048" y="1916832"/>
            <a:ext cx="186698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Conector recto 221">
            <a:extLst>
              <a:ext uri="{FF2B5EF4-FFF2-40B4-BE49-F238E27FC236}">
                <a16:creationId xmlns:a16="http://schemas.microsoft.com/office/drawing/2014/main" id="{6A35CC60-C881-4373-A954-D15FB8B903E1}"/>
              </a:ext>
            </a:extLst>
          </p:cNvPr>
          <p:cNvCxnSpPr>
            <a:cxnSpLocks/>
          </p:cNvCxnSpPr>
          <p:nvPr/>
        </p:nvCxnSpPr>
        <p:spPr>
          <a:xfrm flipV="1">
            <a:off x="7246540" y="6093296"/>
            <a:ext cx="108437" cy="7647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Conector recto 224">
            <a:extLst>
              <a:ext uri="{FF2B5EF4-FFF2-40B4-BE49-F238E27FC236}">
                <a16:creationId xmlns:a16="http://schemas.microsoft.com/office/drawing/2014/main" id="{DAE4714B-0838-4884-B949-2C36630A624E}"/>
              </a:ext>
            </a:extLst>
          </p:cNvPr>
          <p:cNvCxnSpPr/>
          <p:nvPr/>
        </p:nvCxnSpPr>
        <p:spPr>
          <a:xfrm flipH="1">
            <a:off x="6719603" y="6021288"/>
            <a:ext cx="94889" cy="8367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Conector recto 226">
            <a:extLst>
              <a:ext uri="{FF2B5EF4-FFF2-40B4-BE49-F238E27FC236}">
                <a16:creationId xmlns:a16="http://schemas.microsoft.com/office/drawing/2014/main" id="{C58D327C-CDA0-4E0C-A0C1-ED910C18A1F3}"/>
              </a:ext>
            </a:extLst>
          </p:cNvPr>
          <p:cNvCxnSpPr/>
          <p:nvPr/>
        </p:nvCxnSpPr>
        <p:spPr>
          <a:xfrm>
            <a:off x="6814492" y="6021288"/>
            <a:ext cx="540485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Diagrama de flujo: conector 227">
            <a:extLst>
              <a:ext uri="{FF2B5EF4-FFF2-40B4-BE49-F238E27FC236}">
                <a16:creationId xmlns:a16="http://schemas.microsoft.com/office/drawing/2014/main" id="{0E13AC7A-ED47-4C38-9DF9-5D0E1AEB232E}"/>
              </a:ext>
            </a:extLst>
          </p:cNvPr>
          <p:cNvSpPr/>
          <p:nvPr/>
        </p:nvSpPr>
        <p:spPr>
          <a:xfrm>
            <a:off x="4482341" y="5889799"/>
            <a:ext cx="644905" cy="576356"/>
          </a:xfrm>
          <a:custGeom>
            <a:avLst/>
            <a:gdLst>
              <a:gd name="connsiteX0" fmla="*/ 0 w 644905"/>
              <a:gd name="connsiteY0" fmla="*/ 288178 h 576356"/>
              <a:gd name="connsiteX1" fmla="*/ 322453 w 644905"/>
              <a:gd name="connsiteY1" fmla="*/ 0 h 576356"/>
              <a:gd name="connsiteX2" fmla="*/ 644906 w 644905"/>
              <a:gd name="connsiteY2" fmla="*/ 288178 h 576356"/>
              <a:gd name="connsiteX3" fmla="*/ 322453 w 644905"/>
              <a:gd name="connsiteY3" fmla="*/ 576356 h 576356"/>
              <a:gd name="connsiteX4" fmla="*/ 0 w 644905"/>
              <a:gd name="connsiteY4" fmla="*/ 288178 h 576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905" h="576356" extrusionOk="0">
                <a:moveTo>
                  <a:pt x="0" y="288178"/>
                </a:moveTo>
                <a:cubicBezTo>
                  <a:pt x="-51612" y="131230"/>
                  <a:pt x="169979" y="25181"/>
                  <a:pt x="322453" y="0"/>
                </a:cubicBezTo>
                <a:cubicBezTo>
                  <a:pt x="503649" y="6383"/>
                  <a:pt x="646428" y="175462"/>
                  <a:pt x="644906" y="288178"/>
                </a:cubicBezTo>
                <a:cubicBezTo>
                  <a:pt x="633515" y="430149"/>
                  <a:pt x="517689" y="597091"/>
                  <a:pt x="322453" y="576356"/>
                </a:cubicBezTo>
                <a:cubicBezTo>
                  <a:pt x="155362" y="535457"/>
                  <a:pt x="15740" y="476681"/>
                  <a:pt x="0" y="28817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5021699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229" name="Conector recto 228">
            <a:extLst>
              <a:ext uri="{FF2B5EF4-FFF2-40B4-BE49-F238E27FC236}">
                <a16:creationId xmlns:a16="http://schemas.microsoft.com/office/drawing/2014/main" id="{664E487E-EE66-46CD-B350-1CC290868F2D}"/>
              </a:ext>
            </a:extLst>
          </p:cNvPr>
          <p:cNvCxnSpPr>
            <a:cxnSpLocks/>
          </p:cNvCxnSpPr>
          <p:nvPr/>
        </p:nvCxnSpPr>
        <p:spPr>
          <a:xfrm flipV="1">
            <a:off x="8015746" y="6160959"/>
            <a:ext cx="23723" cy="70345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Conector recto 229">
            <a:extLst>
              <a:ext uri="{FF2B5EF4-FFF2-40B4-BE49-F238E27FC236}">
                <a16:creationId xmlns:a16="http://schemas.microsoft.com/office/drawing/2014/main" id="{2FD477FF-FFD3-40E7-A675-9E443FACEE81}"/>
              </a:ext>
            </a:extLst>
          </p:cNvPr>
          <p:cNvCxnSpPr>
            <a:cxnSpLocks/>
          </p:cNvCxnSpPr>
          <p:nvPr/>
        </p:nvCxnSpPr>
        <p:spPr>
          <a:xfrm flipH="1">
            <a:off x="7539584" y="6051004"/>
            <a:ext cx="1" cy="87283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Diagrama de flujo: conector 230">
            <a:extLst>
              <a:ext uri="{FF2B5EF4-FFF2-40B4-BE49-F238E27FC236}">
                <a16:creationId xmlns:a16="http://schemas.microsoft.com/office/drawing/2014/main" id="{BBE837E5-1589-41C7-BC7F-F65722451861}"/>
              </a:ext>
            </a:extLst>
          </p:cNvPr>
          <p:cNvSpPr/>
          <p:nvPr/>
        </p:nvSpPr>
        <p:spPr>
          <a:xfrm>
            <a:off x="7426985" y="5586423"/>
            <a:ext cx="709459" cy="751321"/>
          </a:xfrm>
          <a:custGeom>
            <a:avLst/>
            <a:gdLst>
              <a:gd name="connsiteX0" fmla="*/ 0 w 709459"/>
              <a:gd name="connsiteY0" fmla="*/ 375661 h 751321"/>
              <a:gd name="connsiteX1" fmla="*/ 354730 w 709459"/>
              <a:gd name="connsiteY1" fmla="*/ 0 h 751321"/>
              <a:gd name="connsiteX2" fmla="*/ 709460 w 709459"/>
              <a:gd name="connsiteY2" fmla="*/ 375661 h 751321"/>
              <a:gd name="connsiteX3" fmla="*/ 354730 w 709459"/>
              <a:gd name="connsiteY3" fmla="*/ 751322 h 751321"/>
              <a:gd name="connsiteX4" fmla="*/ 0 w 709459"/>
              <a:gd name="connsiteY4" fmla="*/ 375661 h 751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9459" h="751321" extrusionOk="0">
                <a:moveTo>
                  <a:pt x="0" y="375661"/>
                </a:moveTo>
                <a:cubicBezTo>
                  <a:pt x="4201" y="136589"/>
                  <a:pt x="182202" y="18837"/>
                  <a:pt x="354730" y="0"/>
                </a:cubicBezTo>
                <a:cubicBezTo>
                  <a:pt x="492813" y="-21865"/>
                  <a:pt x="711322" y="161659"/>
                  <a:pt x="709460" y="375661"/>
                </a:cubicBezTo>
                <a:cubicBezTo>
                  <a:pt x="721969" y="574865"/>
                  <a:pt x="536195" y="788135"/>
                  <a:pt x="354730" y="751322"/>
                </a:cubicBezTo>
                <a:cubicBezTo>
                  <a:pt x="147218" y="789418"/>
                  <a:pt x="40792" y="547254"/>
                  <a:pt x="0" y="37566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266498984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35" name="Diagrama de flujo: conector 234">
            <a:extLst>
              <a:ext uri="{FF2B5EF4-FFF2-40B4-BE49-F238E27FC236}">
                <a16:creationId xmlns:a16="http://schemas.microsoft.com/office/drawing/2014/main" id="{5B4617ED-CE2D-488B-B6BA-B097E882C522}"/>
              </a:ext>
            </a:extLst>
          </p:cNvPr>
          <p:cNvSpPr/>
          <p:nvPr/>
        </p:nvSpPr>
        <p:spPr>
          <a:xfrm>
            <a:off x="6713477" y="5586588"/>
            <a:ext cx="709459" cy="751321"/>
          </a:xfrm>
          <a:custGeom>
            <a:avLst/>
            <a:gdLst>
              <a:gd name="connsiteX0" fmla="*/ 0 w 709459"/>
              <a:gd name="connsiteY0" fmla="*/ 375661 h 751321"/>
              <a:gd name="connsiteX1" fmla="*/ 354730 w 709459"/>
              <a:gd name="connsiteY1" fmla="*/ 0 h 751321"/>
              <a:gd name="connsiteX2" fmla="*/ 709460 w 709459"/>
              <a:gd name="connsiteY2" fmla="*/ 375661 h 751321"/>
              <a:gd name="connsiteX3" fmla="*/ 354730 w 709459"/>
              <a:gd name="connsiteY3" fmla="*/ 751322 h 751321"/>
              <a:gd name="connsiteX4" fmla="*/ 0 w 709459"/>
              <a:gd name="connsiteY4" fmla="*/ 375661 h 751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9459" h="751321" extrusionOk="0">
                <a:moveTo>
                  <a:pt x="0" y="375661"/>
                </a:moveTo>
                <a:cubicBezTo>
                  <a:pt x="-36200" y="125620"/>
                  <a:pt x="196133" y="-13548"/>
                  <a:pt x="354730" y="0"/>
                </a:cubicBezTo>
                <a:cubicBezTo>
                  <a:pt x="537258" y="7520"/>
                  <a:pt x="753844" y="154945"/>
                  <a:pt x="709460" y="375661"/>
                </a:cubicBezTo>
                <a:cubicBezTo>
                  <a:pt x="683424" y="531224"/>
                  <a:pt x="542772" y="775812"/>
                  <a:pt x="354730" y="751322"/>
                </a:cubicBezTo>
                <a:cubicBezTo>
                  <a:pt x="171960" y="733192"/>
                  <a:pt x="36543" y="580126"/>
                  <a:pt x="0" y="37566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879248734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36" name="Diagrama de flujo: conector 235">
            <a:extLst>
              <a:ext uri="{FF2B5EF4-FFF2-40B4-BE49-F238E27FC236}">
                <a16:creationId xmlns:a16="http://schemas.microsoft.com/office/drawing/2014/main" id="{2C3113AF-54A4-402D-8706-B0C6875F016D}"/>
              </a:ext>
            </a:extLst>
          </p:cNvPr>
          <p:cNvSpPr/>
          <p:nvPr/>
        </p:nvSpPr>
        <p:spPr>
          <a:xfrm>
            <a:off x="3903711" y="5842946"/>
            <a:ext cx="644905" cy="576356"/>
          </a:xfrm>
          <a:custGeom>
            <a:avLst/>
            <a:gdLst>
              <a:gd name="connsiteX0" fmla="*/ 0 w 644905"/>
              <a:gd name="connsiteY0" fmla="*/ 288178 h 576356"/>
              <a:gd name="connsiteX1" fmla="*/ 322453 w 644905"/>
              <a:gd name="connsiteY1" fmla="*/ 0 h 576356"/>
              <a:gd name="connsiteX2" fmla="*/ 644906 w 644905"/>
              <a:gd name="connsiteY2" fmla="*/ 288178 h 576356"/>
              <a:gd name="connsiteX3" fmla="*/ 322453 w 644905"/>
              <a:gd name="connsiteY3" fmla="*/ 576356 h 576356"/>
              <a:gd name="connsiteX4" fmla="*/ 0 w 644905"/>
              <a:gd name="connsiteY4" fmla="*/ 288178 h 576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905" h="576356" extrusionOk="0">
                <a:moveTo>
                  <a:pt x="0" y="288178"/>
                </a:moveTo>
                <a:cubicBezTo>
                  <a:pt x="-5471" y="113729"/>
                  <a:pt x="143437" y="-11280"/>
                  <a:pt x="322453" y="0"/>
                </a:cubicBezTo>
                <a:cubicBezTo>
                  <a:pt x="464075" y="-8832"/>
                  <a:pt x="603892" y="136747"/>
                  <a:pt x="644906" y="288178"/>
                </a:cubicBezTo>
                <a:cubicBezTo>
                  <a:pt x="666322" y="492641"/>
                  <a:pt x="530606" y="563866"/>
                  <a:pt x="322453" y="576356"/>
                </a:cubicBezTo>
                <a:cubicBezTo>
                  <a:pt x="172488" y="577687"/>
                  <a:pt x="1864" y="468633"/>
                  <a:pt x="0" y="28817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4327539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238" name="Conector recto 237">
            <a:extLst>
              <a:ext uri="{FF2B5EF4-FFF2-40B4-BE49-F238E27FC236}">
                <a16:creationId xmlns:a16="http://schemas.microsoft.com/office/drawing/2014/main" id="{CF143667-89DE-4D2B-A274-7C3A93D6918B}"/>
              </a:ext>
            </a:extLst>
          </p:cNvPr>
          <p:cNvCxnSpPr>
            <a:stCxn id="228" idx="5"/>
          </p:cNvCxnSpPr>
          <p:nvPr/>
        </p:nvCxnSpPr>
        <p:spPr>
          <a:xfrm>
            <a:off x="5032802" y="6381750"/>
            <a:ext cx="41134" cy="48266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Conector recto 239">
            <a:extLst>
              <a:ext uri="{FF2B5EF4-FFF2-40B4-BE49-F238E27FC236}">
                <a16:creationId xmlns:a16="http://schemas.microsoft.com/office/drawing/2014/main" id="{F069DD40-D5D5-47DC-A9FA-816D1488D9C1}"/>
              </a:ext>
            </a:extLst>
          </p:cNvPr>
          <p:cNvCxnSpPr>
            <a:stCxn id="228" idx="3"/>
          </p:cNvCxnSpPr>
          <p:nvPr/>
        </p:nvCxnSpPr>
        <p:spPr>
          <a:xfrm flipH="1">
            <a:off x="4576536" y="6381750"/>
            <a:ext cx="249" cy="47625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Conector recto 241">
            <a:extLst>
              <a:ext uri="{FF2B5EF4-FFF2-40B4-BE49-F238E27FC236}">
                <a16:creationId xmlns:a16="http://schemas.microsoft.com/office/drawing/2014/main" id="{A45CB22B-83C8-407D-AD9F-AEBB3D52344C}"/>
              </a:ext>
            </a:extLst>
          </p:cNvPr>
          <p:cNvCxnSpPr>
            <a:stCxn id="236" idx="5"/>
          </p:cNvCxnSpPr>
          <p:nvPr/>
        </p:nvCxnSpPr>
        <p:spPr>
          <a:xfrm flipH="1">
            <a:off x="4410333" y="6334897"/>
            <a:ext cx="43839" cy="52310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Conector recto 243">
            <a:extLst>
              <a:ext uri="{FF2B5EF4-FFF2-40B4-BE49-F238E27FC236}">
                <a16:creationId xmlns:a16="http://schemas.microsoft.com/office/drawing/2014/main" id="{CDD3263B-EF8B-466D-A6F2-CB38D3BAF3C8}"/>
              </a:ext>
            </a:extLst>
          </p:cNvPr>
          <p:cNvCxnSpPr/>
          <p:nvPr/>
        </p:nvCxnSpPr>
        <p:spPr>
          <a:xfrm>
            <a:off x="3885482" y="6130978"/>
            <a:ext cx="56374" cy="72702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" name="Triángulo isósceles 244">
            <a:extLst>
              <a:ext uri="{FF2B5EF4-FFF2-40B4-BE49-F238E27FC236}">
                <a16:creationId xmlns:a16="http://schemas.microsoft.com/office/drawing/2014/main" id="{35C21C33-5677-4FFB-A8F3-98B496696B0D}"/>
              </a:ext>
            </a:extLst>
          </p:cNvPr>
          <p:cNvSpPr/>
          <p:nvPr/>
        </p:nvSpPr>
        <p:spPr>
          <a:xfrm rot="6815093">
            <a:off x="8038130" y="4516957"/>
            <a:ext cx="1082082" cy="913096"/>
          </a:xfrm>
          <a:custGeom>
            <a:avLst/>
            <a:gdLst>
              <a:gd name="connsiteX0" fmla="*/ 0 w 1082082"/>
              <a:gd name="connsiteY0" fmla="*/ 913096 h 913096"/>
              <a:gd name="connsiteX1" fmla="*/ 275931 w 1082082"/>
              <a:gd name="connsiteY1" fmla="*/ 447417 h 913096"/>
              <a:gd name="connsiteX2" fmla="*/ 541041 w 1082082"/>
              <a:gd name="connsiteY2" fmla="*/ 0 h 913096"/>
              <a:gd name="connsiteX3" fmla="*/ 795330 w 1082082"/>
              <a:gd name="connsiteY3" fmla="*/ 429155 h 913096"/>
              <a:gd name="connsiteX4" fmla="*/ 1082082 w 1082082"/>
              <a:gd name="connsiteY4" fmla="*/ 913096 h 913096"/>
              <a:gd name="connsiteX5" fmla="*/ 551862 w 1082082"/>
              <a:gd name="connsiteY5" fmla="*/ 913096 h 913096"/>
              <a:gd name="connsiteX6" fmla="*/ 0 w 1082082"/>
              <a:gd name="connsiteY6" fmla="*/ 913096 h 91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082" h="913096" extrusionOk="0">
                <a:moveTo>
                  <a:pt x="0" y="913096"/>
                </a:moveTo>
                <a:cubicBezTo>
                  <a:pt x="95661" y="688783"/>
                  <a:pt x="239163" y="620129"/>
                  <a:pt x="275931" y="447417"/>
                </a:cubicBezTo>
                <a:cubicBezTo>
                  <a:pt x="312699" y="274705"/>
                  <a:pt x="487388" y="104133"/>
                  <a:pt x="541041" y="0"/>
                </a:cubicBezTo>
                <a:cubicBezTo>
                  <a:pt x="645762" y="94632"/>
                  <a:pt x="648910" y="262404"/>
                  <a:pt x="795330" y="429155"/>
                </a:cubicBezTo>
                <a:cubicBezTo>
                  <a:pt x="941750" y="595906"/>
                  <a:pt x="974876" y="736459"/>
                  <a:pt x="1082082" y="913096"/>
                </a:cubicBezTo>
                <a:cubicBezTo>
                  <a:pt x="974300" y="942677"/>
                  <a:pt x="752189" y="855738"/>
                  <a:pt x="551862" y="913096"/>
                </a:cubicBezTo>
                <a:cubicBezTo>
                  <a:pt x="351535" y="970454"/>
                  <a:pt x="136214" y="909965"/>
                  <a:pt x="0" y="9130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634779923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46" name="Triángulo isósceles 245">
            <a:extLst>
              <a:ext uri="{FF2B5EF4-FFF2-40B4-BE49-F238E27FC236}">
                <a16:creationId xmlns:a16="http://schemas.microsoft.com/office/drawing/2014/main" id="{E251BC35-903A-4829-B9D8-E5AE9F66B20F}"/>
              </a:ext>
            </a:extLst>
          </p:cNvPr>
          <p:cNvSpPr/>
          <p:nvPr/>
        </p:nvSpPr>
        <p:spPr>
          <a:xfrm rot="6815093">
            <a:off x="5052936" y="4860348"/>
            <a:ext cx="1082082" cy="913096"/>
          </a:xfrm>
          <a:custGeom>
            <a:avLst/>
            <a:gdLst>
              <a:gd name="connsiteX0" fmla="*/ 0 w 1082082"/>
              <a:gd name="connsiteY0" fmla="*/ 913096 h 913096"/>
              <a:gd name="connsiteX1" fmla="*/ 275931 w 1082082"/>
              <a:gd name="connsiteY1" fmla="*/ 447417 h 913096"/>
              <a:gd name="connsiteX2" fmla="*/ 541041 w 1082082"/>
              <a:gd name="connsiteY2" fmla="*/ 0 h 913096"/>
              <a:gd name="connsiteX3" fmla="*/ 822382 w 1082082"/>
              <a:gd name="connsiteY3" fmla="*/ 474810 h 913096"/>
              <a:gd name="connsiteX4" fmla="*/ 1082082 w 1082082"/>
              <a:gd name="connsiteY4" fmla="*/ 913096 h 913096"/>
              <a:gd name="connsiteX5" fmla="*/ 519399 w 1082082"/>
              <a:gd name="connsiteY5" fmla="*/ 913096 h 913096"/>
              <a:gd name="connsiteX6" fmla="*/ 0 w 1082082"/>
              <a:gd name="connsiteY6" fmla="*/ 913096 h 91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082" h="913096" extrusionOk="0">
                <a:moveTo>
                  <a:pt x="0" y="913096"/>
                </a:moveTo>
                <a:cubicBezTo>
                  <a:pt x="1125" y="787337"/>
                  <a:pt x="264597" y="589181"/>
                  <a:pt x="275931" y="447417"/>
                </a:cubicBezTo>
                <a:cubicBezTo>
                  <a:pt x="287265" y="305653"/>
                  <a:pt x="455992" y="212281"/>
                  <a:pt x="541041" y="0"/>
                </a:cubicBezTo>
                <a:cubicBezTo>
                  <a:pt x="609605" y="103977"/>
                  <a:pt x="723277" y="356796"/>
                  <a:pt x="822382" y="474810"/>
                </a:cubicBezTo>
                <a:cubicBezTo>
                  <a:pt x="921488" y="592824"/>
                  <a:pt x="991989" y="826611"/>
                  <a:pt x="1082082" y="913096"/>
                </a:cubicBezTo>
                <a:cubicBezTo>
                  <a:pt x="897457" y="939077"/>
                  <a:pt x="714540" y="884265"/>
                  <a:pt x="519399" y="913096"/>
                </a:cubicBezTo>
                <a:cubicBezTo>
                  <a:pt x="324258" y="941927"/>
                  <a:pt x="165879" y="897733"/>
                  <a:pt x="0" y="9130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106765399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47" name="Triángulo isósceles 246">
            <a:extLst>
              <a:ext uri="{FF2B5EF4-FFF2-40B4-BE49-F238E27FC236}">
                <a16:creationId xmlns:a16="http://schemas.microsoft.com/office/drawing/2014/main" id="{2CB5FABE-E7DB-43C8-827A-65FD9CE792CB}"/>
              </a:ext>
            </a:extLst>
          </p:cNvPr>
          <p:cNvSpPr/>
          <p:nvPr/>
        </p:nvSpPr>
        <p:spPr>
          <a:xfrm rot="6815093">
            <a:off x="3237576" y="4830968"/>
            <a:ext cx="1082082" cy="913096"/>
          </a:xfrm>
          <a:custGeom>
            <a:avLst/>
            <a:gdLst>
              <a:gd name="connsiteX0" fmla="*/ 0 w 1082082"/>
              <a:gd name="connsiteY0" fmla="*/ 913096 h 913096"/>
              <a:gd name="connsiteX1" fmla="*/ 254289 w 1082082"/>
              <a:gd name="connsiteY1" fmla="*/ 483941 h 913096"/>
              <a:gd name="connsiteX2" fmla="*/ 541041 w 1082082"/>
              <a:gd name="connsiteY2" fmla="*/ 0 h 913096"/>
              <a:gd name="connsiteX3" fmla="*/ 822382 w 1082082"/>
              <a:gd name="connsiteY3" fmla="*/ 474810 h 913096"/>
              <a:gd name="connsiteX4" fmla="*/ 1082082 w 1082082"/>
              <a:gd name="connsiteY4" fmla="*/ 913096 h 913096"/>
              <a:gd name="connsiteX5" fmla="*/ 519399 w 1082082"/>
              <a:gd name="connsiteY5" fmla="*/ 913096 h 913096"/>
              <a:gd name="connsiteX6" fmla="*/ 0 w 1082082"/>
              <a:gd name="connsiteY6" fmla="*/ 913096 h 91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082" h="913096" extrusionOk="0">
                <a:moveTo>
                  <a:pt x="0" y="913096"/>
                </a:moveTo>
                <a:cubicBezTo>
                  <a:pt x="51394" y="758173"/>
                  <a:pt x="186673" y="649968"/>
                  <a:pt x="254289" y="483941"/>
                </a:cubicBezTo>
                <a:cubicBezTo>
                  <a:pt x="321905" y="317914"/>
                  <a:pt x="419034" y="215320"/>
                  <a:pt x="541041" y="0"/>
                </a:cubicBezTo>
                <a:cubicBezTo>
                  <a:pt x="654193" y="85370"/>
                  <a:pt x="671009" y="315135"/>
                  <a:pt x="822382" y="474810"/>
                </a:cubicBezTo>
                <a:cubicBezTo>
                  <a:pt x="973755" y="634485"/>
                  <a:pt x="962494" y="779776"/>
                  <a:pt x="1082082" y="913096"/>
                </a:cubicBezTo>
                <a:cubicBezTo>
                  <a:pt x="930702" y="971186"/>
                  <a:pt x="654288" y="901230"/>
                  <a:pt x="519399" y="913096"/>
                </a:cubicBezTo>
                <a:cubicBezTo>
                  <a:pt x="384510" y="924962"/>
                  <a:pt x="224773" y="912831"/>
                  <a:pt x="0" y="9130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812899350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48" name="Triángulo isósceles 247">
            <a:extLst>
              <a:ext uri="{FF2B5EF4-FFF2-40B4-BE49-F238E27FC236}">
                <a16:creationId xmlns:a16="http://schemas.microsoft.com/office/drawing/2014/main" id="{7885CEE4-BECC-4271-9564-99526D8EF8EE}"/>
              </a:ext>
            </a:extLst>
          </p:cNvPr>
          <p:cNvSpPr/>
          <p:nvPr/>
        </p:nvSpPr>
        <p:spPr>
          <a:xfrm rot="6815093">
            <a:off x="6078125" y="4662925"/>
            <a:ext cx="1082082" cy="913096"/>
          </a:xfrm>
          <a:custGeom>
            <a:avLst/>
            <a:gdLst>
              <a:gd name="connsiteX0" fmla="*/ 0 w 1082082"/>
              <a:gd name="connsiteY0" fmla="*/ 913096 h 913096"/>
              <a:gd name="connsiteX1" fmla="*/ 275931 w 1082082"/>
              <a:gd name="connsiteY1" fmla="*/ 447417 h 913096"/>
              <a:gd name="connsiteX2" fmla="*/ 541041 w 1082082"/>
              <a:gd name="connsiteY2" fmla="*/ 0 h 913096"/>
              <a:gd name="connsiteX3" fmla="*/ 811562 w 1082082"/>
              <a:gd name="connsiteY3" fmla="*/ 456548 h 913096"/>
              <a:gd name="connsiteX4" fmla="*/ 1082082 w 1082082"/>
              <a:gd name="connsiteY4" fmla="*/ 913096 h 913096"/>
              <a:gd name="connsiteX5" fmla="*/ 519399 w 1082082"/>
              <a:gd name="connsiteY5" fmla="*/ 913096 h 913096"/>
              <a:gd name="connsiteX6" fmla="*/ 0 w 1082082"/>
              <a:gd name="connsiteY6" fmla="*/ 913096 h 91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2082" h="913096" extrusionOk="0">
                <a:moveTo>
                  <a:pt x="0" y="913096"/>
                </a:moveTo>
                <a:cubicBezTo>
                  <a:pt x="67894" y="768532"/>
                  <a:pt x="231713" y="628217"/>
                  <a:pt x="275931" y="447417"/>
                </a:cubicBezTo>
                <a:cubicBezTo>
                  <a:pt x="320149" y="266617"/>
                  <a:pt x="482833" y="143741"/>
                  <a:pt x="541041" y="0"/>
                </a:cubicBezTo>
                <a:cubicBezTo>
                  <a:pt x="718714" y="202051"/>
                  <a:pt x="673042" y="317262"/>
                  <a:pt x="811562" y="456548"/>
                </a:cubicBezTo>
                <a:cubicBezTo>
                  <a:pt x="950082" y="595834"/>
                  <a:pt x="923099" y="743368"/>
                  <a:pt x="1082082" y="913096"/>
                </a:cubicBezTo>
                <a:cubicBezTo>
                  <a:pt x="950497" y="950315"/>
                  <a:pt x="791206" y="872223"/>
                  <a:pt x="519399" y="913096"/>
                </a:cubicBezTo>
                <a:cubicBezTo>
                  <a:pt x="247592" y="953969"/>
                  <a:pt x="237177" y="903523"/>
                  <a:pt x="0" y="91309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111146393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49" name="Diagrama de flujo: conector 248">
            <a:extLst>
              <a:ext uri="{FF2B5EF4-FFF2-40B4-BE49-F238E27FC236}">
                <a16:creationId xmlns:a16="http://schemas.microsoft.com/office/drawing/2014/main" id="{9CFB2E57-1FEE-4493-B5E6-B2780145F306}"/>
              </a:ext>
            </a:extLst>
          </p:cNvPr>
          <p:cNvSpPr/>
          <p:nvPr/>
        </p:nvSpPr>
        <p:spPr>
          <a:xfrm>
            <a:off x="7412729" y="2796682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-6389" y="27441"/>
                  <a:pt x="34626" y="5883"/>
                  <a:pt x="78085" y="0"/>
                </a:cubicBezTo>
                <a:cubicBezTo>
                  <a:pt x="121503" y="-5138"/>
                  <a:pt x="153988" y="35938"/>
                  <a:pt x="156170" y="70273"/>
                </a:cubicBezTo>
                <a:cubicBezTo>
                  <a:pt x="151708" y="111428"/>
                  <a:pt x="112926" y="137216"/>
                  <a:pt x="78085" y="140546"/>
                </a:cubicBezTo>
                <a:cubicBezTo>
                  <a:pt x="39533" y="144655"/>
                  <a:pt x="6696" y="104797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681676745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50" name="Diagrama de flujo: conector 249">
            <a:extLst>
              <a:ext uri="{FF2B5EF4-FFF2-40B4-BE49-F238E27FC236}">
                <a16:creationId xmlns:a16="http://schemas.microsoft.com/office/drawing/2014/main" id="{3CD5E9D6-AE98-4AFA-BFA3-3924AD32578B}"/>
              </a:ext>
            </a:extLst>
          </p:cNvPr>
          <p:cNvSpPr/>
          <p:nvPr/>
        </p:nvSpPr>
        <p:spPr>
          <a:xfrm>
            <a:off x="7428073" y="3335121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-8578" y="27949"/>
                  <a:pt x="25966" y="-4052"/>
                  <a:pt x="78085" y="0"/>
                </a:cubicBezTo>
                <a:cubicBezTo>
                  <a:pt x="128810" y="3371"/>
                  <a:pt x="157721" y="36740"/>
                  <a:pt x="156170" y="70273"/>
                </a:cubicBezTo>
                <a:cubicBezTo>
                  <a:pt x="160420" y="112962"/>
                  <a:pt x="120616" y="141404"/>
                  <a:pt x="78085" y="140546"/>
                </a:cubicBezTo>
                <a:cubicBezTo>
                  <a:pt x="34418" y="142649"/>
                  <a:pt x="7017" y="104348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520498504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51" name="Diagrama de flujo: conector 250">
            <a:extLst>
              <a:ext uri="{FF2B5EF4-FFF2-40B4-BE49-F238E27FC236}">
                <a16:creationId xmlns:a16="http://schemas.microsoft.com/office/drawing/2014/main" id="{BD5D6603-81E8-4141-860A-74CEA0DE7314}"/>
              </a:ext>
            </a:extLst>
          </p:cNvPr>
          <p:cNvSpPr/>
          <p:nvPr/>
        </p:nvSpPr>
        <p:spPr>
          <a:xfrm>
            <a:off x="7412729" y="3862897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1169" y="25407"/>
                  <a:pt x="39560" y="-7797"/>
                  <a:pt x="78085" y="0"/>
                </a:cubicBezTo>
                <a:cubicBezTo>
                  <a:pt x="114636" y="1207"/>
                  <a:pt x="151771" y="27399"/>
                  <a:pt x="156170" y="70273"/>
                </a:cubicBezTo>
                <a:cubicBezTo>
                  <a:pt x="145398" y="108458"/>
                  <a:pt x="118354" y="137597"/>
                  <a:pt x="78085" y="140546"/>
                </a:cubicBezTo>
                <a:cubicBezTo>
                  <a:pt x="36232" y="140385"/>
                  <a:pt x="1237" y="111789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231139622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52" name="Diagrama de flujo: conector 251">
            <a:extLst>
              <a:ext uri="{FF2B5EF4-FFF2-40B4-BE49-F238E27FC236}">
                <a16:creationId xmlns:a16="http://schemas.microsoft.com/office/drawing/2014/main" id="{B2F8FB96-C51A-4634-BC10-C4B501CA2118}"/>
              </a:ext>
            </a:extLst>
          </p:cNvPr>
          <p:cNvSpPr/>
          <p:nvPr/>
        </p:nvSpPr>
        <p:spPr>
          <a:xfrm>
            <a:off x="4540764" y="3209068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6887" y="36184"/>
                  <a:pt x="35127" y="8584"/>
                  <a:pt x="78085" y="0"/>
                </a:cubicBezTo>
                <a:cubicBezTo>
                  <a:pt x="122454" y="-6678"/>
                  <a:pt x="156504" y="30251"/>
                  <a:pt x="156170" y="70273"/>
                </a:cubicBezTo>
                <a:cubicBezTo>
                  <a:pt x="155225" y="115102"/>
                  <a:pt x="111310" y="133358"/>
                  <a:pt x="78085" y="140546"/>
                </a:cubicBezTo>
                <a:cubicBezTo>
                  <a:pt x="32287" y="139151"/>
                  <a:pt x="2223" y="116567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8980848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53" name="Diagrama de flujo: conector 252">
            <a:extLst>
              <a:ext uri="{FF2B5EF4-FFF2-40B4-BE49-F238E27FC236}">
                <a16:creationId xmlns:a16="http://schemas.microsoft.com/office/drawing/2014/main" id="{F2ABB566-D204-4A37-93A1-0BDF603F2D3C}"/>
              </a:ext>
            </a:extLst>
          </p:cNvPr>
          <p:cNvSpPr/>
          <p:nvPr/>
        </p:nvSpPr>
        <p:spPr>
          <a:xfrm>
            <a:off x="4532828" y="3726145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-10029" y="23823"/>
                  <a:pt x="30318" y="500"/>
                  <a:pt x="78085" y="0"/>
                </a:cubicBezTo>
                <a:cubicBezTo>
                  <a:pt x="125794" y="-5031"/>
                  <a:pt x="158999" y="29324"/>
                  <a:pt x="156170" y="70273"/>
                </a:cubicBezTo>
                <a:cubicBezTo>
                  <a:pt x="164863" y="107405"/>
                  <a:pt x="111664" y="140264"/>
                  <a:pt x="78085" y="140546"/>
                </a:cubicBezTo>
                <a:cubicBezTo>
                  <a:pt x="41218" y="149688"/>
                  <a:pt x="-598" y="107845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2431998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54" name="Diagrama de flujo: conector 253">
            <a:extLst>
              <a:ext uri="{FF2B5EF4-FFF2-40B4-BE49-F238E27FC236}">
                <a16:creationId xmlns:a16="http://schemas.microsoft.com/office/drawing/2014/main" id="{8A1A3096-817C-4E72-8540-2C71D2020A23}"/>
              </a:ext>
            </a:extLst>
          </p:cNvPr>
          <p:cNvSpPr/>
          <p:nvPr/>
        </p:nvSpPr>
        <p:spPr>
          <a:xfrm>
            <a:off x="4510521" y="4211537"/>
            <a:ext cx="156170" cy="140546"/>
          </a:xfrm>
          <a:custGeom>
            <a:avLst/>
            <a:gdLst>
              <a:gd name="connsiteX0" fmla="*/ 0 w 156170"/>
              <a:gd name="connsiteY0" fmla="*/ 70273 h 140546"/>
              <a:gd name="connsiteX1" fmla="*/ 78085 w 156170"/>
              <a:gd name="connsiteY1" fmla="*/ 0 h 140546"/>
              <a:gd name="connsiteX2" fmla="*/ 156170 w 156170"/>
              <a:gd name="connsiteY2" fmla="*/ 70273 h 140546"/>
              <a:gd name="connsiteX3" fmla="*/ 78085 w 156170"/>
              <a:gd name="connsiteY3" fmla="*/ 140546 h 140546"/>
              <a:gd name="connsiteX4" fmla="*/ 0 w 156170"/>
              <a:gd name="connsiteY4" fmla="*/ 70273 h 140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170" h="140546" extrusionOk="0">
                <a:moveTo>
                  <a:pt x="0" y="70273"/>
                </a:moveTo>
                <a:cubicBezTo>
                  <a:pt x="4690" y="38505"/>
                  <a:pt x="25266" y="6203"/>
                  <a:pt x="78085" y="0"/>
                </a:cubicBezTo>
                <a:cubicBezTo>
                  <a:pt x="116156" y="-5393"/>
                  <a:pt x="151220" y="34588"/>
                  <a:pt x="156170" y="70273"/>
                </a:cubicBezTo>
                <a:cubicBezTo>
                  <a:pt x="159162" y="106610"/>
                  <a:pt x="115062" y="150291"/>
                  <a:pt x="78085" y="140546"/>
                </a:cubicBezTo>
                <a:cubicBezTo>
                  <a:pt x="29063" y="138045"/>
                  <a:pt x="2916" y="107953"/>
                  <a:pt x="0" y="7027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76397599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55" name="Triángulo isósceles 254">
            <a:extLst>
              <a:ext uri="{FF2B5EF4-FFF2-40B4-BE49-F238E27FC236}">
                <a16:creationId xmlns:a16="http://schemas.microsoft.com/office/drawing/2014/main" id="{65FE6C7B-F33D-4CDC-BFD6-8D8AFA0D7123}"/>
              </a:ext>
            </a:extLst>
          </p:cNvPr>
          <p:cNvSpPr/>
          <p:nvPr/>
        </p:nvSpPr>
        <p:spPr>
          <a:xfrm rot="10800000">
            <a:off x="7305997" y="1667505"/>
            <a:ext cx="303376" cy="274230"/>
          </a:xfrm>
          <a:custGeom>
            <a:avLst/>
            <a:gdLst>
              <a:gd name="connsiteX0" fmla="*/ 0 w 303376"/>
              <a:gd name="connsiteY0" fmla="*/ 274230 h 274230"/>
              <a:gd name="connsiteX1" fmla="*/ 151688 w 303376"/>
              <a:gd name="connsiteY1" fmla="*/ 0 h 274230"/>
              <a:gd name="connsiteX2" fmla="*/ 303376 w 303376"/>
              <a:gd name="connsiteY2" fmla="*/ 274230 h 274230"/>
              <a:gd name="connsiteX3" fmla="*/ 0 w 303376"/>
              <a:gd name="connsiteY3" fmla="*/ 274230 h 274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376" h="274230" extrusionOk="0">
                <a:moveTo>
                  <a:pt x="0" y="274230"/>
                </a:moveTo>
                <a:cubicBezTo>
                  <a:pt x="28172" y="208419"/>
                  <a:pt x="116494" y="114358"/>
                  <a:pt x="151688" y="0"/>
                </a:cubicBezTo>
                <a:cubicBezTo>
                  <a:pt x="220543" y="58547"/>
                  <a:pt x="212265" y="186559"/>
                  <a:pt x="303376" y="274230"/>
                </a:cubicBezTo>
                <a:cubicBezTo>
                  <a:pt x="205049" y="308098"/>
                  <a:pt x="64489" y="249420"/>
                  <a:pt x="0" y="27423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437727084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56" name="Triángulo isósceles 255">
            <a:extLst>
              <a:ext uri="{FF2B5EF4-FFF2-40B4-BE49-F238E27FC236}">
                <a16:creationId xmlns:a16="http://schemas.microsoft.com/office/drawing/2014/main" id="{7DAF5E76-19DA-43A2-81F6-7E7C28BB6259}"/>
              </a:ext>
            </a:extLst>
          </p:cNvPr>
          <p:cNvSpPr/>
          <p:nvPr/>
        </p:nvSpPr>
        <p:spPr>
          <a:xfrm rot="10800000">
            <a:off x="4548616" y="2067053"/>
            <a:ext cx="303376" cy="274230"/>
          </a:xfrm>
          <a:custGeom>
            <a:avLst/>
            <a:gdLst>
              <a:gd name="connsiteX0" fmla="*/ 0 w 303376"/>
              <a:gd name="connsiteY0" fmla="*/ 274230 h 274230"/>
              <a:gd name="connsiteX1" fmla="*/ 151688 w 303376"/>
              <a:gd name="connsiteY1" fmla="*/ 0 h 274230"/>
              <a:gd name="connsiteX2" fmla="*/ 303376 w 303376"/>
              <a:gd name="connsiteY2" fmla="*/ 274230 h 274230"/>
              <a:gd name="connsiteX3" fmla="*/ 0 w 303376"/>
              <a:gd name="connsiteY3" fmla="*/ 274230 h 274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376" h="274230" extrusionOk="0">
                <a:moveTo>
                  <a:pt x="0" y="274230"/>
                </a:moveTo>
                <a:cubicBezTo>
                  <a:pt x="40458" y="179443"/>
                  <a:pt x="104371" y="123857"/>
                  <a:pt x="151688" y="0"/>
                </a:cubicBezTo>
                <a:cubicBezTo>
                  <a:pt x="211320" y="105911"/>
                  <a:pt x="255702" y="194770"/>
                  <a:pt x="303376" y="274230"/>
                </a:cubicBezTo>
                <a:cubicBezTo>
                  <a:pt x="238613" y="280295"/>
                  <a:pt x="143255" y="251653"/>
                  <a:pt x="0" y="27423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973486302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258" name="Conector recto 257">
            <a:extLst>
              <a:ext uri="{FF2B5EF4-FFF2-40B4-BE49-F238E27FC236}">
                <a16:creationId xmlns:a16="http://schemas.microsoft.com/office/drawing/2014/main" id="{3A82CFC3-63C5-4BCE-B387-644D4093419C}"/>
              </a:ext>
            </a:extLst>
          </p:cNvPr>
          <p:cNvCxnSpPr/>
          <p:nvPr/>
        </p:nvCxnSpPr>
        <p:spPr>
          <a:xfrm>
            <a:off x="7108969" y="1412776"/>
            <a:ext cx="366718" cy="10411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Conector recto 259">
            <a:extLst>
              <a:ext uri="{FF2B5EF4-FFF2-40B4-BE49-F238E27FC236}">
                <a16:creationId xmlns:a16="http://schemas.microsoft.com/office/drawing/2014/main" id="{89DDF847-F483-4BF4-848B-42357B61EBCB}"/>
              </a:ext>
            </a:extLst>
          </p:cNvPr>
          <p:cNvCxnSpPr/>
          <p:nvPr/>
        </p:nvCxnSpPr>
        <p:spPr>
          <a:xfrm flipH="1">
            <a:off x="7485046" y="1325679"/>
            <a:ext cx="317470" cy="113978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Conector recto 261">
            <a:extLst>
              <a:ext uri="{FF2B5EF4-FFF2-40B4-BE49-F238E27FC236}">
                <a16:creationId xmlns:a16="http://schemas.microsoft.com/office/drawing/2014/main" id="{306BECE1-2F6A-419D-A2F7-0CB64DBBC96A}"/>
              </a:ext>
            </a:extLst>
          </p:cNvPr>
          <p:cNvCxnSpPr/>
          <p:nvPr/>
        </p:nvCxnSpPr>
        <p:spPr>
          <a:xfrm>
            <a:off x="4339214" y="1700808"/>
            <a:ext cx="315038" cy="102386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Conector recto 263">
            <a:extLst>
              <a:ext uri="{FF2B5EF4-FFF2-40B4-BE49-F238E27FC236}">
                <a16:creationId xmlns:a16="http://schemas.microsoft.com/office/drawing/2014/main" id="{D31A7E4F-2128-47A4-B42A-62F467C21B50}"/>
              </a:ext>
            </a:extLst>
          </p:cNvPr>
          <p:cNvCxnSpPr>
            <a:cxnSpLocks/>
          </p:cNvCxnSpPr>
          <p:nvPr/>
        </p:nvCxnSpPr>
        <p:spPr>
          <a:xfrm flipH="1">
            <a:off x="4494724" y="1829350"/>
            <a:ext cx="564807" cy="13881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Conector recto 265">
            <a:extLst>
              <a:ext uri="{FF2B5EF4-FFF2-40B4-BE49-F238E27FC236}">
                <a16:creationId xmlns:a16="http://schemas.microsoft.com/office/drawing/2014/main" id="{A7BBFC51-39EC-4330-8005-6E343E7346FA}"/>
              </a:ext>
            </a:extLst>
          </p:cNvPr>
          <p:cNvCxnSpPr/>
          <p:nvPr/>
        </p:nvCxnSpPr>
        <p:spPr>
          <a:xfrm>
            <a:off x="4091171" y="1835398"/>
            <a:ext cx="46306" cy="4160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Conector recto 267">
            <a:extLst>
              <a:ext uri="{FF2B5EF4-FFF2-40B4-BE49-F238E27FC236}">
                <a16:creationId xmlns:a16="http://schemas.microsoft.com/office/drawing/2014/main" id="{06C20717-0AAE-4AB9-BCC4-9BEA640E86F5}"/>
              </a:ext>
            </a:extLst>
          </p:cNvPr>
          <p:cNvCxnSpPr/>
          <p:nvPr/>
        </p:nvCxnSpPr>
        <p:spPr>
          <a:xfrm>
            <a:off x="4207693" y="2465463"/>
            <a:ext cx="361853" cy="53148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Conector recto 270">
            <a:extLst>
              <a:ext uri="{FF2B5EF4-FFF2-40B4-BE49-F238E27FC236}">
                <a16:creationId xmlns:a16="http://schemas.microsoft.com/office/drawing/2014/main" id="{C2D1AD06-4176-4C5F-B8A3-6085BDB0A593}"/>
              </a:ext>
            </a:extLst>
          </p:cNvPr>
          <p:cNvCxnSpPr/>
          <p:nvPr/>
        </p:nvCxnSpPr>
        <p:spPr>
          <a:xfrm flipV="1">
            <a:off x="4470502" y="2577925"/>
            <a:ext cx="638382" cy="63908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Conector recto 272">
            <a:extLst>
              <a:ext uri="{FF2B5EF4-FFF2-40B4-BE49-F238E27FC236}">
                <a16:creationId xmlns:a16="http://schemas.microsoft.com/office/drawing/2014/main" id="{B695DF3D-CA94-4EC2-8FFE-1F2F9C5984E5}"/>
              </a:ext>
            </a:extLst>
          </p:cNvPr>
          <p:cNvCxnSpPr/>
          <p:nvPr/>
        </p:nvCxnSpPr>
        <p:spPr>
          <a:xfrm>
            <a:off x="5164550" y="1921325"/>
            <a:ext cx="29762" cy="36807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Conector recto 274">
            <a:extLst>
              <a:ext uri="{FF2B5EF4-FFF2-40B4-BE49-F238E27FC236}">
                <a16:creationId xmlns:a16="http://schemas.microsoft.com/office/drawing/2014/main" id="{D3B10BC4-90E2-4399-A69D-1F3245D1370A}"/>
              </a:ext>
            </a:extLst>
          </p:cNvPr>
          <p:cNvCxnSpPr/>
          <p:nvPr/>
        </p:nvCxnSpPr>
        <p:spPr>
          <a:xfrm flipH="1">
            <a:off x="5027397" y="2296700"/>
            <a:ext cx="174772" cy="10558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Conector recto 276">
            <a:extLst>
              <a:ext uri="{FF2B5EF4-FFF2-40B4-BE49-F238E27FC236}">
                <a16:creationId xmlns:a16="http://schemas.microsoft.com/office/drawing/2014/main" id="{CE9CE12A-7438-4B14-BA94-411E7255D61A}"/>
              </a:ext>
            </a:extLst>
          </p:cNvPr>
          <p:cNvCxnSpPr/>
          <p:nvPr/>
        </p:nvCxnSpPr>
        <p:spPr>
          <a:xfrm>
            <a:off x="5022777" y="2401861"/>
            <a:ext cx="82117" cy="1501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Conector recto 278">
            <a:extLst>
              <a:ext uri="{FF2B5EF4-FFF2-40B4-BE49-F238E27FC236}">
                <a16:creationId xmlns:a16="http://schemas.microsoft.com/office/drawing/2014/main" id="{F451B746-0C04-4797-8F68-1EE7B412EACD}"/>
              </a:ext>
            </a:extLst>
          </p:cNvPr>
          <p:cNvCxnSpPr/>
          <p:nvPr/>
        </p:nvCxnSpPr>
        <p:spPr>
          <a:xfrm flipV="1">
            <a:off x="4203647" y="2340131"/>
            <a:ext cx="113178" cy="11367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Conector recto 280">
            <a:extLst>
              <a:ext uri="{FF2B5EF4-FFF2-40B4-BE49-F238E27FC236}">
                <a16:creationId xmlns:a16="http://schemas.microsoft.com/office/drawing/2014/main" id="{EEA69DEA-E7B6-4FE4-B719-E508DD325182}"/>
              </a:ext>
            </a:extLst>
          </p:cNvPr>
          <p:cNvCxnSpPr/>
          <p:nvPr/>
        </p:nvCxnSpPr>
        <p:spPr>
          <a:xfrm flipH="1" flipV="1">
            <a:off x="4168429" y="2253347"/>
            <a:ext cx="150890" cy="8327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Conector recto 282">
            <a:extLst>
              <a:ext uri="{FF2B5EF4-FFF2-40B4-BE49-F238E27FC236}">
                <a16:creationId xmlns:a16="http://schemas.microsoft.com/office/drawing/2014/main" id="{1C6E043B-60BF-48B2-AC2A-0FB4DEB71725}"/>
              </a:ext>
            </a:extLst>
          </p:cNvPr>
          <p:cNvCxnSpPr>
            <a:stCxn id="255" idx="5"/>
          </p:cNvCxnSpPr>
          <p:nvPr/>
        </p:nvCxnSpPr>
        <p:spPr>
          <a:xfrm flipH="1">
            <a:off x="7348299" y="1804620"/>
            <a:ext cx="33542" cy="3099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Conector recto 284">
            <a:extLst>
              <a:ext uri="{FF2B5EF4-FFF2-40B4-BE49-F238E27FC236}">
                <a16:creationId xmlns:a16="http://schemas.microsoft.com/office/drawing/2014/main" id="{21316F01-2228-4723-8B66-C3AFB8F47331}"/>
              </a:ext>
            </a:extLst>
          </p:cNvPr>
          <p:cNvCxnSpPr/>
          <p:nvPr/>
        </p:nvCxnSpPr>
        <p:spPr>
          <a:xfrm>
            <a:off x="7554091" y="1804620"/>
            <a:ext cx="51777" cy="22720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Conector recto 286">
            <a:extLst>
              <a:ext uri="{FF2B5EF4-FFF2-40B4-BE49-F238E27FC236}">
                <a16:creationId xmlns:a16="http://schemas.microsoft.com/office/drawing/2014/main" id="{6A882622-F05C-4AA4-997F-22440A74345F}"/>
              </a:ext>
            </a:extLst>
          </p:cNvPr>
          <p:cNvCxnSpPr/>
          <p:nvPr/>
        </p:nvCxnSpPr>
        <p:spPr>
          <a:xfrm flipH="1">
            <a:off x="7253625" y="1651751"/>
            <a:ext cx="81976" cy="12864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Conector recto 288">
            <a:extLst>
              <a:ext uri="{FF2B5EF4-FFF2-40B4-BE49-F238E27FC236}">
                <a16:creationId xmlns:a16="http://schemas.microsoft.com/office/drawing/2014/main" id="{E6075733-A747-4CC8-BAC3-9CDC8ABB68CD}"/>
              </a:ext>
            </a:extLst>
          </p:cNvPr>
          <p:cNvCxnSpPr/>
          <p:nvPr/>
        </p:nvCxnSpPr>
        <p:spPr>
          <a:xfrm>
            <a:off x="7613259" y="1653106"/>
            <a:ext cx="59456" cy="13151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1" name="Conector recto 290">
            <a:extLst>
              <a:ext uri="{FF2B5EF4-FFF2-40B4-BE49-F238E27FC236}">
                <a16:creationId xmlns:a16="http://schemas.microsoft.com/office/drawing/2014/main" id="{1ABA348F-0F58-433B-B71E-7B66D99D86A1}"/>
              </a:ext>
            </a:extLst>
          </p:cNvPr>
          <p:cNvCxnSpPr>
            <a:cxnSpLocks/>
            <a:stCxn id="256" idx="3"/>
          </p:cNvCxnSpPr>
          <p:nvPr/>
        </p:nvCxnSpPr>
        <p:spPr>
          <a:xfrm flipH="1">
            <a:off x="4513736" y="2067053"/>
            <a:ext cx="186568" cy="1294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Conector recto 292">
            <a:extLst>
              <a:ext uri="{FF2B5EF4-FFF2-40B4-BE49-F238E27FC236}">
                <a16:creationId xmlns:a16="http://schemas.microsoft.com/office/drawing/2014/main" id="{954563B7-0F56-4B8D-A6E0-0ADDA727C140}"/>
              </a:ext>
            </a:extLst>
          </p:cNvPr>
          <p:cNvCxnSpPr>
            <a:stCxn id="5" idx="4"/>
          </p:cNvCxnSpPr>
          <p:nvPr/>
        </p:nvCxnSpPr>
        <p:spPr>
          <a:xfrm>
            <a:off x="4700864" y="2060848"/>
            <a:ext cx="188118" cy="14863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Conector recto 295">
            <a:extLst>
              <a:ext uri="{FF2B5EF4-FFF2-40B4-BE49-F238E27FC236}">
                <a16:creationId xmlns:a16="http://schemas.microsoft.com/office/drawing/2014/main" id="{BC6DF485-AF1E-4726-985A-4BC0110EE9DB}"/>
              </a:ext>
            </a:extLst>
          </p:cNvPr>
          <p:cNvCxnSpPr>
            <a:stCxn id="256" idx="5"/>
          </p:cNvCxnSpPr>
          <p:nvPr/>
        </p:nvCxnSpPr>
        <p:spPr>
          <a:xfrm flipH="1">
            <a:off x="4583650" y="2204168"/>
            <a:ext cx="40810" cy="3027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Conector recto 297">
            <a:extLst>
              <a:ext uri="{FF2B5EF4-FFF2-40B4-BE49-F238E27FC236}">
                <a16:creationId xmlns:a16="http://schemas.microsoft.com/office/drawing/2014/main" id="{369F9EF4-44D1-4E3A-8E9D-C9AEE4D166A0}"/>
              </a:ext>
            </a:extLst>
          </p:cNvPr>
          <p:cNvCxnSpPr>
            <a:cxnSpLocks/>
            <a:stCxn id="256" idx="1"/>
          </p:cNvCxnSpPr>
          <p:nvPr/>
        </p:nvCxnSpPr>
        <p:spPr>
          <a:xfrm>
            <a:off x="4776148" y="2204168"/>
            <a:ext cx="21684" cy="19769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Conector recto 300">
            <a:extLst>
              <a:ext uri="{FF2B5EF4-FFF2-40B4-BE49-F238E27FC236}">
                <a16:creationId xmlns:a16="http://schemas.microsoft.com/office/drawing/2014/main" id="{4649A1BF-CFDE-4061-87BA-6B22E1606455}"/>
              </a:ext>
            </a:extLst>
          </p:cNvPr>
          <p:cNvCxnSpPr/>
          <p:nvPr/>
        </p:nvCxnSpPr>
        <p:spPr>
          <a:xfrm flipV="1">
            <a:off x="4893602" y="2895859"/>
            <a:ext cx="489346" cy="5703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Conector recto 302">
            <a:extLst>
              <a:ext uri="{FF2B5EF4-FFF2-40B4-BE49-F238E27FC236}">
                <a16:creationId xmlns:a16="http://schemas.microsoft.com/office/drawing/2014/main" id="{533E44F4-46AE-416B-B232-E83E8833DF78}"/>
              </a:ext>
            </a:extLst>
          </p:cNvPr>
          <p:cNvCxnSpPr/>
          <p:nvPr/>
        </p:nvCxnSpPr>
        <p:spPr>
          <a:xfrm flipV="1">
            <a:off x="7681532" y="2461376"/>
            <a:ext cx="597683" cy="3900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Conector recto 304">
            <a:extLst>
              <a:ext uri="{FF2B5EF4-FFF2-40B4-BE49-F238E27FC236}">
                <a16:creationId xmlns:a16="http://schemas.microsoft.com/office/drawing/2014/main" id="{2FD69340-2026-494C-B7B8-93A0F1896A91}"/>
              </a:ext>
            </a:extLst>
          </p:cNvPr>
          <p:cNvCxnSpPr/>
          <p:nvPr/>
        </p:nvCxnSpPr>
        <p:spPr>
          <a:xfrm flipV="1">
            <a:off x="5110864" y="3796418"/>
            <a:ext cx="265434" cy="642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Conector recto 306">
            <a:extLst>
              <a:ext uri="{FF2B5EF4-FFF2-40B4-BE49-F238E27FC236}">
                <a16:creationId xmlns:a16="http://schemas.microsoft.com/office/drawing/2014/main" id="{8539F27D-2FA3-4FF0-91DC-36502795DE56}"/>
              </a:ext>
            </a:extLst>
          </p:cNvPr>
          <p:cNvCxnSpPr/>
          <p:nvPr/>
        </p:nvCxnSpPr>
        <p:spPr>
          <a:xfrm flipH="1" flipV="1">
            <a:off x="3753438" y="3685994"/>
            <a:ext cx="307944" cy="13099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Conector recto 308">
            <a:extLst>
              <a:ext uri="{FF2B5EF4-FFF2-40B4-BE49-F238E27FC236}">
                <a16:creationId xmlns:a16="http://schemas.microsoft.com/office/drawing/2014/main" id="{EA73A8D9-92DF-4DD4-96A3-951C4F80D064}"/>
              </a:ext>
            </a:extLst>
          </p:cNvPr>
          <p:cNvCxnSpPr/>
          <p:nvPr/>
        </p:nvCxnSpPr>
        <p:spPr>
          <a:xfrm flipH="1">
            <a:off x="3802854" y="3828524"/>
            <a:ext cx="298215" cy="84505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Conector recto 310">
            <a:extLst>
              <a:ext uri="{FF2B5EF4-FFF2-40B4-BE49-F238E27FC236}">
                <a16:creationId xmlns:a16="http://schemas.microsoft.com/office/drawing/2014/main" id="{8451FEAC-1E51-48E1-8D2E-2179B32DA309}"/>
              </a:ext>
            </a:extLst>
          </p:cNvPr>
          <p:cNvCxnSpPr/>
          <p:nvPr/>
        </p:nvCxnSpPr>
        <p:spPr>
          <a:xfrm>
            <a:off x="5121046" y="3876632"/>
            <a:ext cx="172808" cy="56048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Conector recto 312">
            <a:extLst>
              <a:ext uri="{FF2B5EF4-FFF2-40B4-BE49-F238E27FC236}">
                <a16:creationId xmlns:a16="http://schemas.microsoft.com/office/drawing/2014/main" id="{7751E65C-1B31-4FD9-BAEF-E50E5C99FD1B}"/>
              </a:ext>
            </a:extLst>
          </p:cNvPr>
          <p:cNvCxnSpPr/>
          <p:nvPr/>
        </p:nvCxnSpPr>
        <p:spPr>
          <a:xfrm flipH="1">
            <a:off x="7944284" y="3568523"/>
            <a:ext cx="314846" cy="2432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Conector recto 314">
            <a:extLst>
              <a:ext uri="{FF2B5EF4-FFF2-40B4-BE49-F238E27FC236}">
                <a16:creationId xmlns:a16="http://schemas.microsoft.com/office/drawing/2014/main" id="{17CF173D-A3CD-453B-8527-79063B7B7F70}"/>
              </a:ext>
            </a:extLst>
          </p:cNvPr>
          <p:cNvCxnSpPr/>
          <p:nvPr/>
        </p:nvCxnSpPr>
        <p:spPr>
          <a:xfrm>
            <a:off x="6680424" y="3604084"/>
            <a:ext cx="327211" cy="655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Conector recto 316">
            <a:extLst>
              <a:ext uri="{FF2B5EF4-FFF2-40B4-BE49-F238E27FC236}">
                <a16:creationId xmlns:a16="http://schemas.microsoft.com/office/drawing/2014/main" id="{B78888D1-2A4D-422B-A1C2-0CA700BFC50A}"/>
              </a:ext>
            </a:extLst>
          </p:cNvPr>
          <p:cNvCxnSpPr/>
          <p:nvPr/>
        </p:nvCxnSpPr>
        <p:spPr>
          <a:xfrm flipH="1">
            <a:off x="6732301" y="3592844"/>
            <a:ext cx="303189" cy="105233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Conector recto 318">
            <a:extLst>
              <a:ext uri="{FF2B5EF4-FFF2-40B4-BE49-F238E27FC236}">
                <a16:creationId xmlns:a16="http://schemas.microsoft.com/office/drawing/2014/main" id="{2FB59459-00E6-44D0-836F-3C71C852FB53}"/>
              </a:ext>
            </a:extLst>
          </p:cNvPr>
          <p:cNvCxnSpPr/>
          <p:nvPr/>
        </p:nvCxnSpPr>
        <p:spPr>
          <a:xfrm>
            <a:off x="7943195" y="3592844"/>
            <a:ext cx="215011" cy="105233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0" name="Elipse 319">
            <a:extLst>
              <a:ext uri="{FF2B5EF4-FFF2-40B4-BE49-F238E27FC236}">
                <a16:creationId xmlns:a16="http://schemas.microsoft.com/office/drawing/2014/main" id="{106161D6-5BBD-4464-B751-147F0263B0D5}"/>
              </a:ext>
            </a:extLst>
          </p:cNvPr>
          <p:cNvSpPr/>
          <p:nvPr/>
        </p:nvSpPr>
        <p:spPr>
          <a:xfrm>
            <a:off x="7714047" y="2471873"/>
            <a:ext cx="586247" cy="695735"/>
          </a:xfrm>
          <a:custGeom>
            <a:avLst/>
            <a:gdLst>
              <a:gd name="connsiteX0" fmla="*/ 0 w 586247"/>
              <a:gd name="connsiteY0" fmla="*/ 347868 h 695735"/>
              <a:gd name="connsiteX1" fmla="*/ 293124 w 586247"/>
              <a:gd name="connsiteY1" fmla="*/ 0 h 695735"/>
              <a:gd name="connsiteX2" fmla="*/ 586248 w 586247"/>
              <a:gd name="connsiteY2" fmla="*/ 347868 h 695735"/>
              <a:gd name="connsiteX3" fmla="*/ 293124 w 586247"/>
              <a:gd name="connsiteY3" fmla="*/ 695736 h 695735"/>
              <a:gd name="connsiteX4" fmla="*/ 0 w 586247"/>
              <a:gd name="connsiteY4" fmla="*/ 347868 h 695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247" h="695735" extrusionOk="0">
                <a:moveTo>
                  <a:pt x="0" y="347868"/>
                </a:moveTo>
                <a:cubicBezTo>
                  <a:pt x="20170" y="199231"/>
                  <a:pt x="127213" y="-180"/>
                  <a:pt x="293124" y="0"/>
                </a:cubicBezTo>
                <a:cubicBezTo>
                  <a:pt x="463585" y="39754"/>
                  <a:pt x="538398" y="180834"/>
                  <a:pt x="586248" y="347868"/>
                </a:cubicBezTo>
                <a:cubicBezTo>
                  <a:pt x="582155" y="524928"/>
                  <a:pt x="456709" y="681674"/>
                  <a:pt x="293124" y="695736"/>
                </a:cubicBezTo>
                <a:cubicBezTo>
                  <a:pt x="112507" y="666019"/>
                  <a:pt x="6302" y="537400"/>
                  <a:pt x="0" y="34786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34712656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321" name="Elipse 320">
            <a:extLst>
              <a:ext uri="{FF2B5EF4-FFF2-40B4-BE49-F238E27FC236}">
                <a16:creationId xmlns:a16="http://schemas.microsoft.com/office/drawing/2014/main" id="{9E2D0C96-64CB-4E20-A5B4-7879641DE0D8}"/>
              </a:ext>
            </a:extLst>
          </p:cNvPr>
          <p:cNvSpPr/>
          <p:nvPr/>
        </p:nvSpPr>
        <p:spPr>
          <a:xfrm>
            <a:off x="4864619" y="2921174"/>
            <a:ext cx="586247" cy="695735"/>
          </a:xfrm>
          <a:custGeom>
            <a:avLst/>
            <a:gdLst>
              <a:gd name="connsiteX0" fmla="*/ 0 w 586247"/>
              <a:gd name="connsiteY0" fmla="*/ 347868 h 695735"/>
              <a:gd name="connsiteX1" fmla="*/ 293124 w 586247"/>
              <a:gd name="connsiteY1" fmla="*/ 0 h 695735"/>
              <a:gd name="connsiteX2" fmla="*/ 586248 w 586247"/>
              <a:gd name="connsiteY2" fmla="*/ 347868 h 695735"/>
              <a:gd name="connsiteX3" fmla="*/ 293124 w 586247"/>
              <a:gd name="connsiteY3" fmla="*/ 695736 h 695735"/>
              <a:gd name="connsiteX4" fmla="*/ 0 w 586247"/>
              <a:gd name="connsiteY4" fmla="*/ 347868 h 695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247" h="695735" extrusionOk="0">
                <a:moveTo>
                  <a:pt x="0" y="347868"/>
                </a:moveTo>
                <a:cubicBezTo>
                  <a:pt x="44083" y="163614"/>
                  <a:pt x="103840" y="-965"/>
                  <a:pt x="293124" y="0"/>
                </a:cubicBezTo>
                <a:cubicBezTo>
                  <a:pt x="450465" y="28290"/>
                  <a:pt x="566158" y="138136"/>
                  <a:pt x="586248" y="347868"/>
                </a:cubicBezTo>
                <a:cubicBezTo>
                  <a:pt x="625102" y="534843"/>
                  <a:pt x="450964" y="719925"/>
                  <a:pt x="293124" y="695736"/>
                </a:cubicBezTo>
                <a:cubicBezTo>
                  <a:pt x="94880" y="725316"/>
                  <a:pt x="-22824" y="522684"/>
                  <a:pt x="0" y="347868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431468258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323" name="Conector recto 322">
            <a:extLst>
              <a:ext uri="{FF2B5EF4-FFF2-40B4-BE49-F238E27FC236}">
                <a16:creationId xmlns:a16="http://schemas.microsoft.com/office/drawing/2014/main" id="{4AB690EF-7E12-45A9-97A3-802BE29A6E21}"/>
              </a:ext>
            </a:extLst>
          </p:cNvPr>
          <p:cNvCxnSpPr/>
          <p:nvPr/>
        </p:nvCxnSpPr>
        <p:spPr>
          <a:xfrm flipH="1">
            <a:off x="7177048" y="112781"/>
            <a:ext cx="99506" cy="4984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Conector recto 324">
            <a:extLst>
              <a:ext uri="{FF2B5EF4-FFF2-40B4-BE49-F238E27FC236}">
                <a16:creationId xmlns:a16="http://schemas.microsoft.com/office/drawing/2014/main" id="{03AC865B-7964-4BC9-B26A-8874EDFEA40F}"/>
              </a:ext>
            </a:extLst>
          </p:cNvPr>
          <p:cNvCxnSpPr>
            <a:endCxn id="5" idx="1"/>
          </p:cNvCxnSpPr>
          <p:nvPr/>
        </p:nvCxnSpPr>
        <p:spPr>
          <a:xfrm flipH="1">
            <a:off x="4446277" y="627480"/>
            <a:ext cx="24225" cy="44996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98C9859-4A91-472F-9F47-377D9E5C63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3963" t="1688" r="19280" b="1688"/>
          <a:stretch/>
        </p:blipFill>
        <p:spPr>
          <a:xfrm>
            <a:off x="2962064" y="878770"/>
            <a:ext cx="6264696" cy="51004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871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98C9859-4A91-472F-9F47-377D9E5C63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3963" t="1688" r="19280" b="1688"/>
          <a:stretch/>
        </p:blipFill>
        <p:spPr>
          <a:xfrm>
            <a:off x="1828319" y="-41585"/>
            <a:ext cx="8532186" cy="69465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C7818D2C-93FE-4E86-B3CA-A7B8AE4E2628}"/>
              </a:ext>
            </a:extLst>
          </p:cNvPr>
          <p:cNvCxnSpPr/>
          <p:nvPr/>
        </p:nvCxnSpPr>
        <p:spPr>
          <a:xfrm flipH="1">
            <a:off x="2349996" y="116632"/>
            <a:ext cx="1296144" cy="1080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0085C1D5-E6F6-496A-B8AF-BD5E00187D14}"/>
              </a:ext>
            </a:extLst>
          </p:cNvPr>
          <p:cNvCxnSpPr/>
          <p:nvPr/>
        </p:nvCxnSpPr>
        <p:spPr>
          <a:xfrm flipH="1">
            <a:off x="2277988" y="1196752"/>
            <a:ext cx="72008" cy="324036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924F3D1A-B0FD-4A95-9EBD-311A7B5551E9}"/>
              </a:ext>
            </a:extLst>
          </p:cNvPr>
          <p:cNvCxnSpPr/>
          <p:nvPr/>
        </p:nvCxnSpPr>
        <p:spPr>
          <a:xfrm>
            <a:off x="2277988" y="4437112"/>
            <a:ext cx="2880320" cy="136815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EE16AD09-6A4F-469C-B5DF-0A16D6814675}"/>
              </a:ext>
            </a:extLst>
          </p:cNvPr>
          <p:cNvCxnSpPr/>
          <p:nvPr/>
        </p:nvCxnSpPr>
        <p:spPr>
          <a:xfrm>
            <a:off x="3430116" y="2276872"/>
            <a:ext cx="0" cy="144016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B8505DE2-0374-4621-9AAF-99BCD33630FB}"/>
              </a:ext>
            </a:extLst>
          </p:cNvPr>
          <p:cNvCxnSpPr/>
          <p:nvPr/>
        </p:nvCxnSpPr>
        <p:spPr>
          <a:xfrm>
            <a:off x="3430116" y="3717032"/>
            <a:ext cx="2088232" cy="129614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26287EB4-3522-4EC2-BEBD-979F71897960}"/>
              </a:ext>
            </a:extLst>
          </p:cNvPr>
          <p:cNvCxnSpPr/>
          <p:nvPr/>
        </p:nvCxnSpPr>
        <p:spPr>
          <a:xfrm flipH="1">
            <a:off x="5158308" y="5013176"/>
            <a:ext cx="432048" cy="7920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CCC3EC2F-7ED1-4E6B-9832-1D856B964B00}"/>
              </a:ext>
            </a:extLst>
          </p:cNvPr>
          <p:cNvCxnSpPr/>
          <p:nvPr/>
        </p:nvCxnSpPr>
        <p:spPr>
          <a:xfrm flipH="1" flipV="1">
            <a:off x="2349996" y="1196752"/>
            <a:ext cx="1080119" cy="10801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B9DB839-1298-4AEE-BCE2-57AF6EF82BAF}"/>
              </a:ext>
            </a:extLst>
          </p:cNvPr>
          <p:cNvCxnSpPr/>
          <p:nvPr/>
        </p:nvCxnSpPr>
        <p:spPr>
          <a:xfrm>
            <a:off x="3430116" y="260648"/>
            <a:ext cx="216024" cy="90730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A0D9F72B-E278-4431-9CF1-9DCE5C2BDE10}"/>
              </a:ext>
            </a:extLst>
          </p:cNvPr>
          <p:cNvCxnSpPr/>
          <p:nvPr/>
        </p:nvCxnSpPr>
        <p:spPr>
          <a:xfrm>
            <a:off x="3502124" y="1196752"/>
            <a:ext cx="2016224" cy="259228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FAFEEC19-976D-4E86-A6F4-07CE8E2C88BD}"/>
              </a:ext>
            </a:extLst>
          </p:cNvPr>
          <p:cNvCxnSpPr/>
          <p:nvPr/>
        </p:nvCxnSpPr>
        <p:spPr>
          <a:xfrm flipV="1">
            <a:off x="3502123" y="1146347"/>
            <a:ext cx="144017" cy="5040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E3CEA058-3C15-4907-B4B3-5FF45477F20A}"/>
              </a:ext>
            </a:extLst>
          </p:cNvPr>
          <p:cNvCxnSpPr/>
          <p:nvPr/>
        </p:nvCxnSpPr>
        <p:spPr>
          <a:xfrm>
            <a:off x="3646140" y="116632"/>
            <a:ext cx="2016224" cy="331236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ADE53DBC-D8C6-4952-AD63-97037C2A11AA}"/>
              </a:ext>
            </a:extLst>
          </p:cNvPr>
          <p:cNvCxnSpPr/>
          <p:nvPr/>
        </p:nvCxnSpPr>
        <p:spPr>
          <a:xfrm>
            <a:off x="4870276" y="116632"/>
            <a:ext cx="288032" cy="244827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5DDD4660-AC1D-4721-83D0-9BF1A21DE24C}"/>
              </a:ext>
            </a:extLst>
          </p:cNvPr>
          <p:cNvCxnSpPr/>
          <p:nvPr/>
        </p:nvCxnSpPr>
        <p:spPr>
          <a:xfrm>
            <a:off x="4870276" y="116632"/>
            <a:ext cx="1224136" cy="2880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B5A52818-FAF8-4DF3-AD0E-96DE9990914D}"/>
              </a:ext>
            </a:extLst>
          </p:cNvPr>
          <p:cNvCxnSpPr/>
          <p:nvPr/>
        </p:nvCxnSpPr>
        <p:spPr>
          <a:xfrm>
            <a:off x="6094412" y="404664"/>
            <a:ext cx="216024" cy="25202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D8879D74-319A-45EB-BEE3-FBD261AE39A0}"/>
              </a:ext>
            </a:extLst>
          </p:cNvPr>
          <p:cNvCxnSpPr/>
          <p:nvPr/>
        </p:nvCxnSpPr>
        <p:spPr>
          <a:xfrm>
            <a:off x="4870276" y="116632"/>
            <a:ext cx="612068" cy="59766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1BBC43EE-9418-4994-981E-8F46104B1E7D}"/>
              </a:ext>
            </a:extLst>
          </p:cNvPr>
          <p:cNvCxnSpPr/>
          <p:nvPr/>
        </p:nvCxnSpPr>
        <p:spPr>
          <a:xfrm flipH="1">
            <a:off x="5230316" y="714298"/>
            <a:ext cx="252028" cy="26643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42E5940B-DC08-4BAF-A462-6C78E7EDCA1D}"/>
              </a:ext>
            </a:extLst>
          </p:cNvPr>
          <p:cNvCxnSpPr/>
          <p:nvPr/>
        </p:nvCxnSpPr>
        <p:spPr>
          <a:xfrm>
            <a:off x="5248318" y="977127"/>
            <a:ext cx="270030" cy="31323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191CAA3D-1CBD-4F07-84F2-94B2E30E7519}"/>
              </a:ext>
            </a:extLst>
          </p:cNvPr>
          <p:cNvCxnSpPr>
            <a:cxnSpLocks/>
          </p:cNvCxnSpPr>
          <p:nvPr/>
        </p:nvCxnSpPr>
        <p:spPr>
          <a:xfrm flipH="1">
            <a:off x="5419338" y="2010442"/>
            <a:ext cx="76508" cy="93790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D4B93E00-DCB1-4FAD-BF26-596FEC02AFD1}"/>
              </a:ext>
            </a:extLst>
          </p:cNvPr>
          <p:cNvCxnSpPr/>
          <p:nvPr/>
        </p:nvCxnSpPr>
        <p:spPr>
          <a:xfrm>
            <a:off x="4582244" y="1067138"/>
            <a:ext cx="141766" cy="77768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riángulo isósceles 21">
            <a:extLst>
              <a:ext uri="{FF2B5EF4-FFF2-40B4-BE49-F238E27FC236}">
                <a16:creationId xmlns:a16="http://schemas.microsoft.com/office/drawing/2014/main" id="{8941C187-2091-4C65-9B9C-04B55678F6B4}"/>
              </a:ext>
            </a:extLst>
          </p:cNvPr>
          <p:cNvSpPr/>
          <p:nvPr/>
        </p:nvSpPr>
        <p:spPr>
          <a:xfrm rot="9418529">
            <a:off x="4363329" y="725334"/>
            <a:ext cx="722972" cy="582795"/>
          </a:xfrm>
          <a:custGeom>
            <a:avLst/>
            <a:gdLst>
              <a:gd name="connsiteX0" fmla="*/ 0 w 722972"/>
              <a:gd name="connsiteY0" fmla="*/ 582795 h 582795"/>
              <a:gd name="connsiteX1" fmla="*/ 177128 w 722972"/>
              <a:gd name="connsiteY1" fmla="*/ 297225 h 582795"/>
              <a:gd name="connsiteX2" fmla="*/ 361486 w 722972"/>
              <a:gd name="connsiteY2" fmla="*/ 0 h 582795"/>
              <a:gd name="connsiteX3" fmla="*/ 549459 w 722972"/>
              <a:gd name="connsiteY3" fmla="*/ 303053 h 582795"/>
              <a:gd name="connsiteX4" fmla="*/ 722972 w 722972"/>
              <a:gd name="connsiteY4" fmla="*/ 582795 h 582795"/>
              <a:gd name="connsiteX5" fmla="*/ 375945 w 722972"/>
              <a:gd name="connsiteY5" fmla="*/ 582795 h 582795"/>
              <a:gd name="connsiteX6" fmla="*/ 0 w 722972"/>
              <a:gd name="connsiteY6" fmla="*/ 582795 h 582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2972" h="582795" extrusionOk="0">
                <a:moveTo>
                  <a:pt x="0" y="582795"/>
                </a:moveTo>
                <a:cubicBezTo>
                  <a:pt x="64942" y="452530"/>
                  <a:pt x="144138" y="375919"/>
                  <a:pt x="177128" y="297225"/>
                </a:cubicBezTo>
                <a:cubicBezTo>
                  <a:pt x="210118" y="218531"/>
                  <a:pt x="314810" y="148802"/>
                  <a:pt x="361486" y="0"/>
                </a:cubicBezTo>
                <a:cubicBezTo>
                  <a:pt x="443917" y="114667"/>
                  <a:pt x="468759" y="234763"/>
                  <a:pt x="549459" y="303053"/>
                </a:cubicBezTo>
                <a:cubicBezTo>
                  <a:pt x="630159" y="371343"/>
                  <a:pt x="675169" y="525834"/>
                  <a:pt x="722972" y="582795"/>
                </a:cubicBezTo>
                <a:cubicBezTo>
                  <a:pt x="614250" y="588503"/>
                  <a:pt x="542159" y="549085"/>
                  <a:pt x="375945" y="582795"/>
                </a:cubicBezTo>
                <a:cubicBezTo>
                  <a:pt x="209731" y="616505"/>
                  <a:pt x="90483" y="559981"/>
                  <a:pt x="0" y="582795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163BA36E-2BDE-4E81-81B0-E46626619367}"/>
              </a:ext>
            </a:extLst>
          </p:cNvPr>
          <p:cNvCxnSpPr/>
          <p:nvPr/>
        </p:nvCxnSpPr>
        <p:spPr>
          <a:xfrm>
            <a:off x="3646139" y="116632"/>
            <a:ext cx="1006988" cy="6210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FBA3F545-4BE3-4232-B9D1-80F57B5CE0FC}"/>
              </a:ext>
            </a:extLst>
          </p:cNvPr>
          <p:cNvCxnSpPr>
            <a:endCxn id="22" idx="3"/>
          </p:cNvCxnSpPr>
          <p:nvPr/>
        </p:nvCxnSpPr>
        <p:spPr>
          <a:xfrm flipH="1">
            <a:off x="4610842" y="116632"/>
            <a:ext cx="258309" cy="63191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rco 24">
            <a:extLst>
              <a:ext uri="{FF2B5EF4-FFF2-40B4-BE49-F238E27FC236}">
                <a16:creationId xmlns:a16="http://schemas.microsoft.com/office/drawing/2014/main" id="{1C05D725-C1FE-41E1-8B3F-4583747B7ECF}"/>
              </a:ext>
            </a:extLst>
          </p:cNvPr>
          <p:cNvSpPr/>
          <p:nvPr/>
        </p:nvSpPr>
        <p:spPr>
          <a:xfrm rot="9540200">
            <a:off x="3624481" y="-726527"/>
            <a:ext cx="2199057" cy="807536"/>
          </a:xfrm>
          <a:custGeom>
            <a:avLst/>
            <a:gdLst>
              <a:gd name="connsiteX0" fmla="*/ 1099528 w 2199057"/>
              <a:gd name="connsiteY0" fmla="*/ 0 h 807536"/>
              <a:gd name="connsiteX1" fmla="*/ 2199057 w 2199057"/>
              <a:gd name="connsiteY1" fmla="*/ 403768 h 807536"/>
              <a:gd name="connsiteX2" fmla="*/ 1649293 w 2199057"/>
              <a:gd name="connsiteY2" fmla="*/ 403768 h 807536"/>
              <a:gd name="connsiteX3" fmla="*/ 1099529 w 2199057"/>
              <a:gd name="connsiteY3" fmla="*/ 403768 h 807536"/>
              <a:gd name="connsiteX4" fmla="*/ 1099528 w 2199057"/>
              <a:gd name="connsiteY4" fmla="*/ 0 h 807536"/>
              <a:gd name="connsiteX0" fmla="*/ 1099528 w 2199057"/>
              <a:gd name="connsiteY0" fmla="*/ 0 h 807536"/>
              <a:gd name="connsiteX1" fmla="*/ 2199057 w 2199057"/>
              <a:gd name="connsiteY1" fmla="*/ 403768 h 80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99057" h="807536" stroke="0" extrusionOk="0">
                <a:moveTo>
                  <a:pt x="1099528" y="0"/>
                </a:moveTo>
                <a:cubicBezTo>
                  <a:pt x="1713860" y="-19218"/>
                  <a:pt x="2188241" y="178095"/>
                  <a:pt x="2199057" y="403768"/>
                </a:cubicBezTo>
                <a:cubicBezTo>
                  <a:pt x="1986416" y="437447"/>
                  <a:pt x="1897198" y="400991"/>
                  <a:pt x="1649293" y="403768"/>
                </a:cubicBezTo>
                <a:cubicBezTo>
                  <a:pt x="1401388" y="406545"/>
                  <a:pt x="1350438" y="387718"/>
                  <a:pt x="1099529" y="403768"/>
                </a:cubicBezTo>
                <a:cubicBezTo>
                  <a:pt x="1070291" y="262219"/>
                  <a:pt x="1097741" y="170997"/>
                  <a:pt x="1099528" y="0"/>
                </a:cubicBezTo>
                <a:close/>
              </a:path>
              <a:path w="2199057" h="807536" fill="none" extrusionOk="0">
                <a:moveTo>
                  <a:pt x="1099528" y="0"/>
                </a:moveTo>
                <a:cubicBezTo>
                  <a:pt x="1693140" y="-4084"/>
                  <a:pt x="2169006" y="202931"/>
                  <a:pt x="2199057" y="403768"/>
                </a:cubicBezTo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tailEnd type="none"/>
            <a:extLst>
              <a:ext uri="{C807C97D-BFC1-408E-A445-0C87EB9F89A2}">
                <ask:lineSketchStyleProps xmlns:ask="http://schemas.microsoft.com/office/drawing/2018/sketchyshapes" sd="2834375569">
                  <a:prstGeom prst="arc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6" name="Marco 25">
            <a:extLst>
              <a:ext uri="{FF2B5EF4-FFF2-40B4-BE49-F238E27FC236}">
                <a16:creationId xmlns:a16="http://schemas.microsoft.com/office/drawing/2014/main" id="{89D3CD0B-AD97-4B1E-A93F-9C129355A952}"/>
              </a:ext>
            </a:extLst>
          </p:cNvPr>
          <p:cNvSpPr/>
          <p:nvPr/>
        </p:nvSpPr>
        <p:spPr>
          <a:xfrm rot="316018">
            <a:off x="5534010" y="423436"/>
            <a:ext cx="3808694" cy="5696058"/>
          </a:xfrm>
          <a:custGeom>
            <a:avLst/>
            <a:gdLst>
              <a:gd name="connsiteX0" fmla="*/ 0 w 3808694"/>
              <a:gd name="connsiteY0" fmla="*/ 0 h 5696058"/>
              <a:gd name="connsiteX1" fmla="*/ 620273 w 3808694"/>
              <a:gd name="connsiteY1" fmla="*/ 0 h 5696058"/>
              <a:gd name="connsiteX2" fmla="*/ 1088198 w 3808694"/>
              <a:gd name="connsiteY2" fmla="*/ 0 h 5696058"/>
              <a:gd name="connsiteX3" fmla="*/ 1518037 w 3808694"/>
              <a:gd name="connsiteY3" fmla="*/ 0 h 5696058"/>
              <a:gd name="connsiteX4" fmla="*/ 2138310 w 3808694"/>
              <a:gd name="connsiteY4" fmla="*/ 0 h 5696058"/>
              <a:gd name="connsiteX5" fmla="*/ 2682409 w 3808694"/>
              <a:gd name="connsiteY5" fmla="*/ 0 h 5696058"/>
              <a:gd name="connsiteX6" fmla="*/ 3150334 w 3808694"/>
              <a:gd name="connsiteY6" fmla="*/ 0 h 5696058"/>
              <a:gd name="connsiteX7" fmla="*/ 3808694 w 3808694"/>
              <a:gd name="connsiteY7" fmla="*/ 0 h 5696058"/>
              <a:gd name="connsiteX8" fmla="*/ 3808694 w 3808694"/>
              <a:gd name="connsiteY8" fmla="*/ 398724 h 5696058"/>
              <a:gd name="connsiteX9" fmla="*/ 3808694 w 3808694"/>
              <a:gd name="connsiteY9" fmla="*/ 797448 h 5696058"/>
              <a:gd name="connsiteX10" fmla="*/ 3808694 w 3808694"/>
              <a:gd name="connsiteY10" fmla="*/ 1424015 h 5696058"/>
              <a:gd name="connsiteX11" fmla="*/ 3808694 w 3808694"/>
              <a:gd name="connsiteY11" fmla="*/ 1822739 h 5696058"/>
              <a:gd name="connsiteX12" fmla="*/ 3808694 w 3808694"/>
              <a:gd name="connsiteY12" fmla="*/ 2449305 h 5696058"/>
              <a:gd name="connsiteX13" fmla="*/ 3808694 w 3808694"/>
              <a:gd name="connsiteY13" fmla="*/ 3018911 h 5696058"/>
              <a:gd name="connsiteX14" fmla="*/ 3808694 w 3808694"/>
              <a:gd name="connsiteY14" fmla="*/ 3531556 h 5696058"/>
              <a:gd name="connsiteX15" fmla="*/ 3808694 w 3808694"/>
              <a:gd name="connsiteY15" fmla="*/ 4101162 h 5696058"/>
              <a:gd name="connsiteX16" fmla="*/ 3808694 w 3808694"/>
              <a:gd name="connsiteY16" fmla="*/ 4727728 h 5696058"/>
              <a:gd name="connsiteX17" fmla="*/ 3808694 w 3808694"/>
              <a:gd name="connsiteY17" fmla="*/ 5183413 h 5696058"/>
              <a:gd name="connsiteX18" fmla="*/ 3808694 w 3808694"/>
              <a:gd name="connsiteY18" fmla="*/ 5696058 h 5696058"/>
              <a:gd name="connsiteX19" fmla="*/ 3188421 w 3808694"/>
              <a:gd name="connsiteY19" fmla="*/ 5696058 h 5696058"/>
              <a:gd name="connsiteX20" fmla="*/ 2758583 w 3808694"/>
              <a:gd name="connsiteY20" fmla="*/ 5696058 h 5696058"/>
              <a:gd name="connsiteX21" fmla="*/ 2214484 w 3808694"/>
              <a:gd name="connsiteY21" fmla="*/ 5696058 h 5696058"/>
              <a:gd name="connsiteX22" fmla="*/ 1632297 w 3808694"/>
              <a:gd name="connsiteY22" fmla="*/ 5696058 h 5696058"/>
              <a:gd name="connsiteX23" fmla="*/ 1050111 w 3808694"/>
              <a:gd name="connsiteY23" fmla="*/ 5696058 h 5696058"/>
              <a:gd name="connsiteX24" fmla="*/ 620273 w 3808694"/>
              <a:gd name="connsiteY24" fmla="*/ 5696058 h 5696058"/>
              <a:gd name="connsiteX25" fmla="*/ 0 w 3808694"/>
              <a:gd name="connsiteY25" fmla="*/ 5696058 h 5696058"/>
              <a:gd name="connsiteX26" fmla="*/ 0 w 3808694"/>
              <a:gd name="connsiteY26" fmla="*/ 5069492 h 5696058"/>
              <a:gd name="connsiteX27" fmla="*/ 0 w 3808694"/>
              <a:gd name="connsiteY27" fmla="*/ 4670768 h 5696058"/>
              <a:gd name="connsiteX28" fmla="*/ 0 w 3808694"/>
              <a:gd name="connsiteY28" fmla="*/ 4158122 h 5696058"/>
              <a:gd name="connsiteX29" fmla="*/ 0 w 3808694"/>
              <a:gd name="connsiteY29" fmla="*/ 3474595 h 5696058"/>
              <a:gd name="connsiteX30" fmla="*/ 0 w 3808694"/>
              <a:gd name="connsiteY30" fmla="*/ 2961950 h 5696058"/>
              <a:gd name="connsiteX31" fmla="*/ 0 w 3808694"/>
              <a:gd name="connsiteY31" fmla="*/ 2392344 h 5696058"/>
              <a:gd name="connsiteX32" fmla="*/ 0 w 3808694"/>
              <a:gd name="connsiteY32" fmla="*/ 1993620 h 5696058"/>
              <a:gd name="connsiteX33" fmla="*/ 0 w 3808694"/>
              <a:gd name="connsiteY33" fmla="*/ 1424014 h 5696058"/>
              <a:gd name="connsiteX34" fmla="*/ 0 w 3808694"/>
              <a:gd name="connsiteY34" fmla="*/ 1025290 h 5696058"/>
              <a:gd name="connsiteX35" fmla="*/ 0 w 3808694"/>
              <a:gd name="connsiteY35" fmla="*/ 0 h 5696058"/>
              <a:gd name="connsiteX36" fmla="*/ 476087 w 3808694"/>
              <a:gd name="connsiteY36" fmla="*/ 476087 h 5696058"/>
              <a:gd name="connsiteX37" fmla="*/ 476087 w 3808694"/>
              <a:gd name="connsiteY37" fmla="*/ 1021634 h 5696058"/>
              <a:gd name="connsiteX38" fmla="*/ 476087 w 3808694"/>
              <a:gd name="connsiteY38" fmla="*/ 1709497 h 5696058"/>
              <a:gd name="connsiteX39" fmla="*/ 476087 w 3808694"/>
              <a:gd name="connsiteY39" fmla="*/ 2207605 h 5696058"/>
              <a:gd name="connsiteX40" fmla="*/ 476087 w 3808694"/>
              <a:gd name="connsiteY40" fmla="*/ 2705712 h 5696058"/>
              <a:gd name="connsiteX41" fmla="*/ 476087 w 3808694"/>
              <a:gd name="connsiteY41" fmla="*/ 3346137 h 5696058"/>
              <a:gd name="connsiteX42" fmla="*/ 476087 w 3808694"/>
              <a:gd name="connsiteY42" fmla="*/ 3891683 h 5696058"/>
              <a:gd name="connsiteX43" fmla="*/ 476087 w 3808694"/>
              <a:gd name="connsiteY43" fmla="*/ 4437230 h 5696058"/>
              <a:gd name="connsiteX44" fmla="*/ 476087 w 3808694"/>
              <a:gd name="connsiteY44" fmla="*/ 5219971 h 5696058"/>
              <a:gd name="connsiteX45" fmla="*/ 1075956 w 3808694"/>
              <a:gd name="connsiteY45" fmla="*/ 5219971 h 5696058"/>
              <a:gd name="connsiteX46" fmla="*/ 1704391 w 3808694"/>
              <a:gd name="connsiteY46" fmla="*/ 5219971 h 5696058"/>
              <a:gd name="connsiteX47" fmla="*/ 2275695 w 3808694"/>
              <a:gd name="connsiteY47" fmla="*/ 5219971 h 5696058"/>
              <a:gd name="connsiteX48" fmla="*/ 2789868 w 3808694"/>
              <a:gd name="connsiteY48" fmla="*/ 5219971 h 5696058"/>
              <a:gd name="connsiteX49" fmla="*/ 3332607 w 3808694"/>
              <a:gd name="connsiteY49" fmla="*/ 5219971 h 5696058"/>
              <a:gd name="connsiteX50" fmla="*/ 3332607 w 3808694"/>
              <a:gd name="connsiteY50" fmla="*/ 4579547 h 5696058"/>
              <a:gd name="connsiteX51" fmla="*/ 3332607 w 3808694"/>
              <a:gd name="connsiteY51" fmla="*/ 3891683 h 5696058"/>
              <a:gd name="connsiteX52" fmla="*/ 3332607 w 3808694"/>
              <a:gd name="connsiteY52" fmla="*/ 3298698 h 5696058"/>
              <a:gd name="connsiteX53" fmla="*/ 3332607 w 3808694"/>
              <a:gd name="connsiteY53" fmla="*/ 2800590 h 5696058"/>
              <a:gd name="connsiteX54" fmla="*/ 3332607 w 3808694"/>
              <a:gd name="connsiteY54" fmla="*/ 2349921 h 5696058"/>
              <a:gd name="connsiteX55" fmla="*/ 3332607 w 3808694"/>
              <a:gd name="connsiteY55" fmla="*/ 1899252 h 5696058"/>
              <a:gd name="connsiteX56" fmla="*/ 3332607 w 3808694"/>
              <a:gd name="connsiteY56" fmla="*/ 1306267 h 5696058"/>
              <a:gd name="connsiteX57" fmla="*/ 3332607 w 3808694"/>
              <a:gd name="connsiteY57" fmla="*/ 476087 h 5696058"/>
              <a:gd name="connsiteX58" fmla="*/ 2818433 w 3808694"/>
              <a:gd name="connsiteY58" fmla="*/ 476087 h 5696058"/>
              <a:gd name="connsiteX59" fmla="*/ 2304260 w 3808694"/>
              <a:gd name="connsiteY59" fmla="*/ 476087 h 5696058"/>
              <a:gd name="connsiteX60" fmla="*/ 1732956 w 3808694"/>
              <a:gd name="connsiteY60" fmla="*/ 476087 h 5696058"/>
              <a:gd name="connsiteX61" fmla="*/ 1133087 w 3808694"/>
              <a:gd name="connsiteY61" fmla="*/ 476087 h 5696058"/>
              <a:gd name="connsiteX62" fmla="*/ 476087 w 3808694"/>
              <a:gd name="connsiteY62" fmla="*/ 476087 h 5696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808694" h="5696058" extrusionOk="0">
                <a:moveTo>
                  <a:pt x="0" y="0"/>
                </a:moveTo>
                <a:cubicBezTo>
                  <a:pt x="183962" y="-55330"/>
                  <a:pt x="352645" y="18409"/>
                  <a:pt x="620273" y="0"/>
                </a:cubicBezTo>
                <a:cubicBezTo>
                  <a:pt x="887901" y="-18409"/>
                  <a:pt x="964535" y="23326"/>
                  <a:pt x="1088198" y="0"/>
                </a:cubicBezTo>
                <a:cubicBezTo>
                  <a:pt x="1211861" y="-23326"/>
                  <a:pt x="1380256" y="36189"/>
                  <a:pt x="1518037" y="0"/>
                </a:cubicBezTo>
                <a:cubicBezTo>
                  <a:pt x="1655818" y="-36189"/>
                  <a:pt x="1883745" y="5981"/>
                  <a:pt x="2138310" y="0"/>
                </a:cubicBezTo>
                <a:cubicBezTo>
                  <a:pt x="2392875" y="-5981"/>
                  <a:pt x="2526523" y="17073"/>
                  <a:pt x="2682409" y="0"/>
                </a:cubicBezTo>
                <a:cubicBezTo>
                  <a:pt x="2838295" y="-17073"/>
                  <a:pt x="2993743" y="8095"/>
                  <a:pt x="3150334" y="0"/>
                </a:cubicBezTo>
                <a:cubicBezTo>
                  <a:pt x="3306926" y="-8095"/>
                  <a:pt x="3543019" y="47696"/>
                  <a:pt x="3808694" y="0"/>
                </a:cubicBezTo>
                <a:cubicBezTo>
                  <a:pt x="3834066" y="188701"/>
                  <a:pt x="3783283" y="234890"/>
                  <a:pt x="3808694" y="398724"/>
                </a:cubicBezTo>
                <a:cubicBezTo>
                  <a:pt x="3834105" y="562558"/>
                  <a:pt x="3761634" y="647699"/>
                  <a:pt x="3808694" y="797448"/>
                </a:cubicBezTo>
                <a:cubicBezTo>
                  <a:pt x="3855754" y="947197"/>
                  <a:pt x="3798244" y="1210773"/>
                  <a:pt x="3808694" y="1424015"/>
                </a:cubicBezTo>
                <a:cubicBezTo>
                  <a:pt x="3819144" y="1637257"/>
                  <a:pt x="3781195" y="1685931"/>
                  <a:pt x="3808694" y="1822739"/>
                </a:cubicBezTo>
                <a:cubicBezTo>
                  <a:pt x="3836193" y="1959547"/>
                  <a:pt x="3736165" y="2150427"/>
                  <a:pt x="3808694" y="2449305"/>
                </a:cubicBezTo>
                <a:cubicBezTo>
                  <a:pt x="3881223" y="2748183"/>
                  <a:pt x="3772488" y="2784946"/>
                  <a:pt x="3808694" y="3018911"/>
                </a:cubicBezTo>
                <a:cubicBezTo>
                  <a:pt x="3844900" y="3252876"/>
                  <a:pt x="3783903" y="3370256"/>
                  <a:pt x="3808694" y="3531556"/>
                </a:cubicBezTo>
                <a:cubicBezTo>
                  <a:pt x="3833485" y="3692857"/>
                  <a:pt x="3773521" y="3947715"/>
                  <a:pt x="3808694" y="4101162"/>
                </a:cubicBezTo>
                <a:cubicBezTo>
                  <a:pt x="3843867" y="4254609"/>
                  <a:pt x="3752143" y="4584848"/>
                  <a:pt x="3808694" y="4727728"/>
                </a:cubicBezTo>
                <a:cubicBezTo>
                  <a:pt x="3865245" y="4870608"/>
                  <a:pt x="3794910" y="5031053"/>
                  <a:pt x="3808694" y="5183413"/>
                </a:cubicBezTo>
                <a:cubicBezTo>
                  <a:pt x="3822478" y="5335774"/>
                  <a:pt x="3766219" y="5526553"/>
                  <a:pt x="3808694" y="5696058"/>
                </a:cubicBezTo>
                <a:cubicBezTo>
                  <a:pt x="3662084" y="5724950"/>
                  <a:pt x="3449822" y="5683866"/>
                  <a:pt x="3188421" y="5696058"/>
                </a:cubicBezTo>
                <a:cubicBezTo>
                  <a:pt x="2927020" y="5708250"/>
                  <a:pt x="2873165" y="5668425"/>
                  <a:pt x="2758583" y="5696058"/>
                </a:cubicBezTo>
                <a:cubicBezTo>
                  <a:pt x="2644001" y="5723691"/>
                  <a:pt x="2440682" y="5666230"/>
                  <a:pt x="2214484" y="5696058"/>
                </a:cubicBezTo>
                <a:cubicBezTo>
                  <a:pt x="1988286" y="5725886"/>
                  <a:pt x="1749010" y="5686954"/>
                  <a:pt x="1632297" y="5696058"/>
                </a:cubicBezTo>
                <a:cubicBezTo>
                  <a:pt x="1515584" y="5705162"/>
                  <a:pt x="1179247" y="5646434"/>
                  <a:pt x="1050111" y="5696058"/>
                </a:cubicBezTo>
                <a:cubicBezTo>
                  <a:pt x="920975" y="5745682"/>
                  <a:pt x="727503" y="5646942"/>
                  <a:pt x="620273" y="5696058"/>
                </a:cubicBezTo>
                <a:cubicBezTo>
                  <a:pt x="513043" y="5745174"/>
                  <a:pt x="278897" y="5638138"/>
                  <a:pt x="0" y="5696058"/>
                </a:cubicBezTo>
                <a:cubicBezTo>
                  <a:pt x="-39916" y="5555674"/>
                  <a:pt x="39548" y="5289628"/>
                  <a:pt x="0" y="5069492"/>
                </a:cubicBezTo>
                <a:cubicBezTo>
                  <a:pt x="-39548" y="4849356"/>
                  <a:pt x="24473" y="4768511"/>
                  <a:pt x="0" y="4670768"/>
                </a:cubicBezTo>
                <a:cubicBezTo>
                  <a:pt x="-24473" y="4573025"/>
                  <a:pt x="21905" y="4383526"/>
                  <a:pt x="0" y="4158122"/>
                </a:cubicBezTo>
                <a:cubicBezTo>
                  <a:pt x="-21905" y="3932718"/>
                  <a:pt x="7578" y="3705736"/>
                  <a:pt x="0" y="3474595"/>
                </a:cubicBezTo>
                <a:cubicBezTo>
                  <a:pt x="-7578" y="3243454"/>
                  <a:pt x="13434" y="3077371"/>
                  <a:pt x="0" y="2961950"/>
                </a:cubicBezTo>
                <a:cubicBezTo>
                  <a:pt x="-13434" y="2846529"/>
                  <a:pt x="5971" y="2509806"/>
                  <a:pt x="0" y="2392344"/>
                </a:cubicBezTo>
                <a:cubicBezTo>
                  <a:pt x="-5971" y="2274882"/>
                  <a:pt x="22340" y="2140924"/>
                  <a:pt x="0" y="1993620"/>
                </a:cubicBezTo>
                <a:cubicBezTo>
                  <a:pt x="-22340" y="1846316"/>
                  <a:pt x="13655" y="1561433"/>
                  <a:pt x="0" y="1424014"/>
                </a:cubicBezTo>
                <a:cubicBezTo>
                  <a:pt x="-13655" y="1286595"/>
                  <a:pt x="4752" y="1205515"/>
                  <a:pt x="0" y="1025290"/>
                </a:cubicBezTo>
                <a:cubicBezTo>
                  <a:pt x="-4752" y="845065"/>
                  <a:pt x="77614" y="317923"/>
                  <a:pt x="0" y="0"/>
                </a:cubicBezTo>
                <a:close/>
                <a:moveTo>
                  <a:pt x="476087" y="476087"/>
                </a:moveTo>
                <a:cubicBezTo>
                  <a:pt x="528504" y="731692"/>
                  <a:pt x="420946" y="868655"/>
                  <a:pt x="476087" y="1021634"/>
                </a:cubicBezTo>
                <a:cubicBezTo>
                  <a:pt x="531228" y="1174613"/>
                  <a:pt x="427555" y="1394966"/>
                  <a:pt x="476087" y="1709497"/>
                </a:cubicBezTo>
                <a:cubicBezTo>
                  <a:pt x="524619" y="2024028"/>
                  <a:pt x="418820" y="2003358"/>
                  <a:pt x="476087" y="2207605"/>
                </a:cubicBezTo>
                <a:cubicBezTo>
                  <a:pt x="533354" y="2411852"/>
                  <a:pt x="440549" y="2561531"/>
                  <a:pt x="476087" y="2705712"/>
                </a:cubicBezTo>
                <a:cubicBezTo>
                  <a:pt x="511625" y="2849893"/>
                  <a:pt x="433104" y="3103072"/>
                  <a:pt x="476087" y="3346137"/>
                </a:cubicBezTo>
                <a:cubicBezTo>
                  <a:pt x="519070" y="3589202"/>
                  <a:pt x="417271" y="3669144"/>
                  <a:pt x="476087" y="3891683"/>
                </a:cubicBezTo>
                <a:cubicBezTo>
                  <a:pt x="534903" y="4114222"/>
                  <a:pt x="440933" y="4197490"/>
                  <a:pt x="476087" y="4437230"/>
                </a:cubicBezTo>
                <a:cubicBezTo>
                  <a:pt x="511241" y="4676970"/>
                  <a:pt x="457559" y="5001719"/>
                  <a:pt x="476087" y="5219971"/>
                </a:cubicBezTo>
                <a:cubicBezTo>
                  <a:pt x="671849" y="5207146"/>
                  <a:pt x="864902" y="5279258"/>
                  <a:pt x="1075956" y="5219971"/>
                </a:cubicBezTo>
                <a:cubicBezTo>
                  <a:pt x="1287010" y="5160684"/>
                  <a:pt x="1465865" y="5264628"/>
                  <a:pt x="1704391" y="5219971"/>
                </a:cubicBezTo>
                <a:cubicBezTo>
                  <a:pt x="1942917" y="5175314"/>
                  <a:pt x="2029855" y="5264031"/>
                  <a:pt x="2275695" y="5219971"/>
                </a:cubicBezTo>
                <a:cubicBezTo>
                  <a:pt x="2521535" y="5175911"/>
                  <a:pt x="2633200" y="5265613"/>
                  <a:pt x="2789868" y="5219971"/>
                </a:cubicBezTo>
                <a:cubicBezTo>
                  <a:pt x="2946536" y="5174329"/>
                  <a:pt x="3165397" y="5249164"/>
                  <a:pt x="3332607" y="5219971"/>
                </a:cubicBezTo>
                <a:cubicBezTo>
                  <a:pt x="3267878" y="5021489"/>
                  <a:pt x="3340120" y="4713564"/>
                  <a:pt x="3332607" y="4579547"/>
                </a:cubicBezTo>
                <a:cubicBezTo>
                  <a:pt x="3325094" y="4445530"/>
                  <a:pt x="3393085" y="4218646"/>
                  <a:pt x="3332607" y="3891683"/>
                </a:cubicBezTo>
                <a:cubicBezTo>
                  <a:pt x="3272129" y="3564720"/>
                  <a:pt x="3334859" y="3439570"/>
                  <a:pt x="3332607" y="3298698"/>
                </a:cubicBezTo>
                <a:cubicBezTo>
                  <a:pt x="3330355" y="3157827"/>
                  <a:pt x="3341906" y="3016663"/>
                  <a:pt x="3332607" y="2800590"/>
                </a:cubicBezTo>
                <a:cubicBezTo>
                  <a:pt x="3323308" y="2584517"/>
                  <a:pt x="3360732" y="2546077"/>
                  <a:pt x="3332607" y="2349921"/>
                </a:cubicBezTo>
                <a:cubicBezTo>
                  <a:pt x="3304482" y="2153765"/>
                  <a:pt x="3357182" y="2060703"/>
                  <a:pt x="3332607" y="1899252"/>
                </a:cubicBezTo>
                <a:cubicBezTo>
                  <a:pt x="3308032" y="1737801"/>
                  <a:pt x="3371963" y="1566751"/>
                  <a:pt x="3332607" y="1306267"/>
                </a:cubicBezTo>
                <a:cubicBezTo>
                  <a:pt x="3293251" y="1045784"/>
                  <a:pt x="3360989" y="794654"/>
                  <a:pt x="3332607" y="476087"/>
                </a:cubicBezTo>
                <a:cubicBezTo>
                  <a:pt x="3171412" y="521622"/>
                  <a:pt x="3026834" y="473918"/>
                  <a:pt x="2818433" y="476087"/>
                </a:cubicBezTo>
                <a:cubicBezTo>
                  <a:pt x="2610032" y="478256"/>
                  <a:pt x="2514403" y="425852"/>
                  <a:pt x="2304260" y="476087"/>
                </a:cubicBezTo>
                <a:cubicBezTo>
                  <a:pt x="2094117" y="526322"/>
                  <a:pt x="1950902" y="430341"/>
                  <a:pt x="1732956" y="476087"/>
                </a:cubicBezTo>
                <a:cubicBezTo>
                  <a:pt x="1515010" y="521833"/>
                  <a:pt x="1418815" y="432919"/>
                  <a:pt x="1133087" y="476087"/>
                </a:cubicBezTo>
                <a:cubicBezTo>
                  <a:pt x="847359" y="519255"/>
                  <a:pt x="688920" y="430965"/>
                  <a:pt x="476087" y="476087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368733708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27" name="Diagrama de flujo: conector 26">
            <a:extLst>
              <a:ext uri="{FF2B5EF4-FFF2-40B4-BE49-F238E27FC236}">
                <a16:creationId xmlns:a16="http://schemas.microsoft.com/office/drawing/2014/main" id="{0F2B4FC6-5E92-4C87-8DD6-C9339432882F}"/>
              </a:ext>
            </a:extLst>
          </p:cNvPr>
          <p:cNvSpPr/>
          <p:nvPr/>
        </p:nvSpPr>
        <p:spPr>
          <a:xfrm>
            <a:off x="7030516" y="-1"/>
            <a:ext cx="1512167" cy="748547"/>
          </a:xfrm>
          <a:custGeom>
            <a:avLst/>
            <a:gdLst>
              <a:gd name="connsiteX0" fmla="*/ 0 w 1512167"/>
              <a:gd name="connsiteY0" fmla="*/ 374274 h 748547"/>
              <a:gd name="connsiteX1" fmla="*/ 756084 w 1512167"/>
              <a:gd name="connsiteY1" fmla="*/ 0 h 748547"/>
              <a:gd name="connsiteX2" fmla="*/ 1512168 w 1512167"/>
              <a:gd name="connsiteY2" fmla="*/ 374274 h 748547"/>
              <a:gd name="connsiteX3" fmla="*/ 756084 w 1512167"/>
              <a:gd name="connsiteY3" fmla="*/ 748548 h 748547"/>
              <a:gd name="connsiteX4" fmla="*/ 0 w 1512167"/>
              <a:gd name="connsiteY4" fmla="*/ 374274 h 748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2167" h="748547" extrusionOk="0">
                <a:moveTo>
                  <a:pt x="0" y="374274"/>
                </a:moveTo>
                <a:cubicBezTo>
                  <a:pt x="-13753" y="84726"/>
                  <a:pt x="408610" y="550"/>
                  <a:pt x="756084" y="0"/>
                </a:cubicBezTo>
                <a:cubicBezTo>
                  <a:pt x="1121230" y="16959"/>
                  <a:pt x="1492946" y="136026"/>
                  <a:pt x="1512168" y="374274"/>
                </a:cubicBezTo>
                <a:cubicBezTo>
                  <a:pt x="1480872" y="620757"/>
                  <a:pt x="1202682" y="783763"/>
                  <a:pt x="756084" y="748548"/>
                </a:cubicBezTo>
                <a:cubicBezTo>
                  <a:pt x="339375" y="789401"/>
                  <a:pt x="-27651" y="611944"/>
                  <a:pt x="0" y="374274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90463827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F2E93415-B885-49BD-9B9A-E81378C028EB}"/>
              </a:ext>
            </a:extLst>
          </p:cNvPr>
          <p:cNvCxnSpPr/>
          <p:nvPr/>
        </p:nvCxnSpPr>
        <p:spPr>
          <a:xfrm flipV="1">
            <a:off x="6742483" y="5013176"/>
            <a:ext cx="1656185" cy="3600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26D6590A-B19D-4A74-891C-E4A988C6EDF6}"/>
              </a:ext>
            </a:extLst>
          </p:cNvPr>
          <p:cNvCxnSpPr/>
          <p:nvPr/>
        </p:nvCxnSpPr>
        <p:spPr>
          <a:xfrm flipV="1">
            <a:off x="5806380" y="4509120"/>
            <a:ext cx="2574285" cy="2880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D352F3F1-CAFD-4A95-91D0-41C23C143135}"/>
              </a:ext>
            </a:extLst>
          </p:cNvPr>
          <p:cNvCxnSpPr>
            <a:cxnSpLocks/>
          </p:cNvCxnSpPr>
          <p:nvPr/>
        </p:nvCxnSpPr>
        <p:spPr>
          <a:xfrm>
            <a:off x="6022404" y="3212976"/>
            <a:ext cx="2448272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1C933690-2FFD-46FD-A012-CD8025C802B4}"/>
              </a:ext>
            </a:extLst>
          </p:cNvPr>
          <p:cNvCxnSpPr/>
          <p:nvPr/>
        </p:nvCxnSpPr>
        <p:spPr>
          <a:xfrm>
            <a:off x="6022404" y="2852936"/>
            <a:ext cx="2520279" cy="25202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99BD238B-5724-4C41-B446-F28265EED7CE}"/>
              </a:ext>
            </a:extLst>
          </p:cNvPr>
          <p:cNvCxnSpPr/>
          <p:nvPr/>
        </p:nvCxnSpPr>
        <p:spPr>
          <a:xfrm flipH="1">
            <a:off x="8380665" y="3104964"/>
            <a:ext cx="162018" cy="190821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A67A3E04-8EA9-479B-82C5-A6647A5C6205}"/>
              </a:ext>
            </a:extLst>
          </p:cNvPr>
          <p:cNvCxnSpPr/>
          <p:nvPr/>
        </p:nvCxnSpPr>
        <p:spPr>
          <a:xfrm>
            <a:off x="8038628" y="2852936"/>
            <a:ext cx="792088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4AC9E069-AD2B-4827-8BE6-D6EF4EF2159C}"/>
              </a:ext>
            </a:extLst>
          </p:cNvPr>
          <p:cNvCxnSpPr/>
          <p:nvPr/>
        </p:nvCxnSpPr>
        <p:spPr>
          <a:xfrm>
            <a:off x="8038628" y="2852936"/>
            <a:ext cx="0" cy="144016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7648432F-8230-4745-9DBF-4361C0022D25}"/>
              </a:ext>
            </a:extLst>
          </p:cNvPr>
          <p:cNvCxnSpPr/>
          <p:nvPr/>
        </p:nvCxnSpPr>
        <p:spPr>
          <a:xfrm flipV="1">
            <a:off x="6454452" y="2564904"/>
            <a:ext cx="0" cy="28803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C1CBB725-4C83-4CDD-B6BA-321030F2BA1C}"/>
              </a:ext>
            </a:extLst>
          </p:cNvPr>
          <p:cNvCxnSpPr/>
          <p:nvPr/>
        </p:nvCxnSpPr>
        <p:spPr>
          <a:xfrm flipH="1" flipV="1">
            <a:off x="6022404" y="2492896"/>
            <a:ext cx="432048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E7E10741-F8E2-489E-A7A6-0351185BF49F}"/>
              </a:ext>
            </a:extLst>
          </p:cNvPr>
          <p:cNvCxnSpPr/>
          <p:nvPr/>
        </p:nvCxnSpPr>
        <p:spPr>
          <a:xfrm flipH="1">
            <a:off x="6238428" y="2996952"/>
            <a:ext cx="144016" cy="201622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B29C73C8-C709-477B-9E94-B9530D03BD32}"/>
              </a:ext>
            </a:extLst>
          </p:cNvPr>
          <p:cNvCxnSpPr/>
          <p:nvPr/>
        </p:nvCxnSpPr>
        <p:spPr>
          <a:xfrm>
            <a:off x="8380665" y="5013176"/>
            <a:ext cx="162018" cy="72008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6086835D-6990-47E5-A52F-6E8A4017A26E}"/>
              </a:ext>
            </a:extLst>
          </p:cNvPr>
          <p:cNvCxnSpPr/>
          <p:nvPr/>
        </p:nvCxnSpPr>
        <p:spPr>
          <a:xfrm flipV="1">
            <a:off x="8563314" y="5013176"/>
            <a:ext cx="195393" cy="8033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F2C116D6-5BB3-4C63-94E8-6347400C2941}"/>
              </a:ext>
            </a:extLst>
          </p:cNvPr>
          <p:cNvCxnSpPr/>
          <p:nvPr/>
        </p:nvCxnSpPr>
        <p:spPr>
          <a:xfrm>
            <a:off x="7678588" y="2708921"/>
            <a:ext cx="144016" cy="18001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EE067E8F-CBF6-449A-84BA-8D37D3AD889B}"/>
              </a:ext>
            </a:extLst>
          </p:cNvPr>
          <p:cNvCxnSpPr/>
          <p:nvPr/>
        </p:nvCxnSpPr>
        <p:spPr>
          <a:xfrm flipH="1">
            <a:off x="6814492" y="2780928"/>
            <a:ext cx="307872" cy="1686752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68B4D31C-7865-4F77-8B5C-8B039991435B}"/>
              </a:ext>
            </a:extLst>
          </p:cNvPr>
          <p:cNvCxnSpPr/>
          <p:nvPr/>
        </p:nvCxnSpPr>
        <p:spPr>
          <a:xfrm>
            <a:off x="6814492" y="4467680"/>
            <a:ext cx="1008112" cy="4144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5F1473D6-9E72-40B9-A62F-1F6C02D3E1E7}"/>
              </a:ext>
            </a:extLst>
          </p:cNvPr>
          <p:cNvCxnSpPr/>
          <p:nvPr/>
        </p:nvCxnSpPr>
        <p:spPr>
          <a:xfrm>
            <a:off x="6936795" y="2010442"/>
            <a:ext cx="957817" cy="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AEF3885F-E959-48DB-91D2-8FA1F023B3B4}"/>
              </a:ext>
            </a:extLst>
          </p:cNvPr>
          <p:cNvCxnSpPr/>
          <p:nvPr/>
        </p:nvCxnSpPr>
        <p:spPr>
          <a:xfrm>
            <a:off x="7894612" y="2010442"/>
            <a:ext cx="72008" cy="842494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65C5B4E2-4CD3-47CB-BFB9-431BB7BA5A90}"/>
              </a:ext>
            </a:extLst>
          </p:cNvPr>
          <p:cNvCxnSpPr/>
          <p:nvPr/>
        </p:nvCxnSpPr>
        <p:spPr>
          <a:xfrm flipH="1">
            <a:off x="6770277" y="2010442"/>
            <a:ext cx="188232" cy="748547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4531C872-85E4-4F44-BF34-697F215C7F61}"/>
              </a:ext>
            </a:extLst>
          </p:cNvPr>
          <p:cNvCxnSpPr/>
          <p:nvPr/>
        </p:nvCxnSpPr>
        <p:spPr>
          <a:xfrm flipV="1">
            <a:off x="6754147" y="2636912"/>
            <a:ext cx="636409" cy="144015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E6D307C2-7A40-4660-865A-4094DFCC8351}"/>
              </a:ext>
            </a:extLst>
          </p:cNvPr>
          <p:cNvCxnSpPr/>
          <p:nvPr/>
        </p:nvCxnSpPr>
        <p:spPr>
          <a:xfrm flipH="1">
            <a:off x="7711964" y="2852935"/>
            <a:ext cx="254656" cy="5006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8F001E0F-084A-4AA3-AD49-AA5B2464AADF}"/>
              </a:ext>
            </a:extLst>
          </p:cNvPr>
          <p:cNvCxnSpPr/>
          <p:nvPr/>
        </p:nvCxnSpPr>
        <p:spPr>
          <a:xfrm flipH="1" flipV="1">
            <a:off x="7554412" y="2564904"/>
            <a:ext cx="157553" cy="33809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14A3C0D9-A064-402E-B25F-5CA9202C253D}"/>
              </a:ext>
            </a:extLst>
          </p:cNvPr>
          <p:cNvCxnSpPr/>
          <p:nvPr/>
        </p:nvCxnSpPr>
        <p:spPr>
          <a:xfrm flipH="1" flipV="1">
            <a:off x="7690250" y="2420889"/>
            <a:ext cx="241488" cy="269320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>
            <a:extLst>
              <a:ext uri="{FF2B5EF4-FFF2-40B4-BE49-F238E27FC236}">
                <a16:creationId xmlns:a16="http://schemas.microsoft.com/office/drawing/2014/main" id="{DD3C21F8-1017-4729-A5FE-CED7CA6E4503}"/>
              </a:ext>
            </a:extLst>
          </p:cNvPr>
          <p:cNvCxnSpPr/>
          <p:nvPr/>
        </p:nvCxnSpPr>
        <p:spPr>
          <a:xfrm flipH="1">
            <a:off x="6973921" y="2404730"/>
            <a:ext cx="732459" cy="160173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640482BC-8123-4BF4-A73F-3FB67909790B}"/>
              </a:ext>
            </a:extLst>
          </p:cNvPr>
          <p:cNvCxnSpPr>
            <a:cxnSpLocks/>
          </p:cNvCxnSpPr>
          <p:nvPr/>
        </p:nvCxnSpPr>
        <p:spPr>
          <a:xfrm>
            <a:off x="6958509" y="2010441"/>
            <a:ext cx="16131" cy="58503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Diagrama de flujo: conector 51">
            <a:extLst>
              <a:ext uri="{FF2B5EF4-FFF2-40B4-BE49-F238E27FC236}">
                <a16:creationId xmlns:a16="http://schemas.microsoft.com/office/drawing/2014/main" id="{3FE5AC2D-5354-43D0-B0F1-F31F9C713B25}"/>
              </a:ext>
            </a:extLst>
          </p:cNvPr>
          <p:cNvSpPr/>
          <p:nvPr/>
        </p:nvSpPr>
        <p:spPr>
          <a:xfrm>
            <a:off x="7214591" y="2369856"/>
            <a:ext cx="379614" cy="338099"/>
          </a:xfrm>
          <a:custGeom>
            <a:avLst/>
            <a:gdLst>
              <a:gd name="connsiteX0" fmla="*/ 0 w 379614"/>
              <a:gd name="connsiteY0" fmla="*/ 169050 h 338099"/>
              <a:gd name="connsiteX1" fmla="*/ 189807 w 379614"/>
              <a:gd name="connsiteY1" fmla="*/ 0 h 338099"/>
              <a:gd name="connsiteX2" fmla="*/ 379614 w 379614"/>
              <a:gd name="connsiteY2" fmla="*/ 169050 h 338099"/>
              <a:gd name="connsiteX3" fmla="*/ 189807 w 379614"/>
              <a:gd name="connsiteY3" fmla="*/ 338100 h 338099"/>
              <a:gd name="connsiteX4" fmla="*/ 0 w 379614"/>
              <a:gd name="connsiteY4" fmla="*/ 169050 h 338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614" h="338099" extrusionOk="0">
                <a:moveTo>
                  <a:pt x="0" y="169050"/>
                </a:moveTo>
                <a:cubicBezTo>
                  <a:pt x="12111" y="63752"/>
                  <a:pt x="104988" y="16814"/>
                  <a:pt x="189807" y="0"/>
                </a:cubicBezTo>
                <a:cubicBezTo>
                  <a:pt x="298626" y="-7779"/>
                  <a:pt x="373078" y="85966"/>
                  <a:pt x="379614" y="169050"/>
                </a:cubicBezTo>
                <a:cubicBezTo>
                  <a:pt x="391791" y="255320"/>
                  <a:pt x="296812" y="349561"/>
                  <a:pt x="189807" y="338100"/>
                </a:cubicBezTo>
                <a:cubicBezTo>
                  <a:pt x="85489" y="336187"/>
                  <a:pt x="-480" y="279333"/>
                  <a:pt x="0" y="16905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212368466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3" name="Diagrama de flujo: conector 52">
            <a:extLst>
              <a:ext uri="{FF2B5EF4-FFF2-40B4-BE49-F238E27FC236}">
                <a16:creationId xmlns:a16="http://schemas.microsoft.com/office/drawing/2014/main" id="{3C0D7E04-4F01-4F55-8926-6471E907EB8F}"/>
              </a:ext>
            </a:extLst>
          </p:cNvPr>
          <p:cNvSpPr/>
          <p:nvPr/>
        </p:nvSpPr>
        <p:spPr>
          <a:xfrm>
            <a:off x="6969765" y="2441707"/>
            <a:ext cx="379614" cy="338099"/>
          </a:xfrm>
          <a:custGeom>
            <a:avLst/>
            <a:gdLst>
              <a:gd name="connsiteX0" fmla="*/ 0 w 379614"/>
              <a:gd name="connsiteY0" fmla="*/ 169050 h 338099"/>
              <a:gd name="connsiteX1" fmla="*/ 189807 w 379614"/>
              <a:gd name="connsiteY1" fmla="*/ 0 h 338099"/>
              <a:gd name="connsiteX2" fmla="*/ 379614 w 379614"/>
              <a:gd name="connsiteY2" fmla="*/ 169050 h 338099"/>
              <a:gd name="connsiteX3" fmla="*/ 189807 w 379614"/>
              <a:gd name="connsiteY3" fmla="*/ 338100 h 338099"/>
              <a:gd name="connsiteX4" fmla="*/ 0 w 379614"/>
              <a:gd name="connsiteY4" fmla="*/ 169050 h 338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614" h="338099" extrusionOk="0">
                <a:moveTo>
                  <a:pt x="0" y="169050"/>
                </a:moveTo>
                <a:cubicBezTo>
                  <a:pt x="11839" y="90325"/>
                  <a:pt x="95375" y="3431"/>
                  <a:pt x="189807" y="0"/>
                </a:cubicBezTo>
                <a:cubicBezTo>
                  <a:pt x="308636" y="-9131"/>
                  <a:pt x="388720" y="77350"/>
                  <a:pt x="379614" y="169050"/>
                </a:cubicBezTo>
                <a:cubicBezTo>
                  <a:pt x="362404" y="282201"/>
                  <a:pt x="265993" y="345366"/>
                  <a:pt x="189807" y="338100"/>
                </a:cubicBezTo>
                <a:cubicBezTo>
                  <a:pt x="69767" y="338258"/>
                  <a:pt x="-2429" y="257602"/>
                  <a:pt x="0" y="16905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088228011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4" name="Diagrama de flujo: conector 53">
            <a:extLst>
              <a:ext uri="{FF2B5EF4-FFF2-40B4-BE49-F238E27FC236}">
                <a16:creationId xmlns:a16="http://schemas.microsoft.com/office/drawing/2014/main" id="{512BC3F4-42B6-4994-8BA9-C874E2754CC7}"/>
              </a:ext>
            </a:extLst>
          </p:cNvPr>
          <p:cNvSpPr/>
          <p:nvPr/>
        </p:nvSpPr>
        <p:spPr>
          <a:xfrm>
            <a:off x="7446134" y="2411138"/>
            <a:ext cx="379614" cy="338099"/>
          </a:xfrm>
          <a:custGeom>
            <a:avLst/>
            <a:gdLst>
              <a:gd name="connsiteX0" fmla="*/ 0 w 379614"/>
              <a:gd name="connsiteY0" fmla="*/ 169050 h 338099"/>
              <a:gd name="connsiteX1" fmla="*/ 189807 w 379614"/>
              <a:gd name="connsiteY1" fmla="*/ 0 h 338099"/>
              <a:gd name="connsiteX2" fmla="*/ 379614 w 379614"/>
              <a:gd name="connsiteY2" fmla="*/ 169050 h 338099"/>
              <a:gd name="connsiteX3" fmla="*/ 189807 w 379614"/>
              <a:gd name="connsiteY3" fmla="*/ 338100 h 338099"/>
              <a:gd name="connsiteX4" fmla="*/ 0 w 379614"/>
              <a:gd name="connsiteY4" fmla="*/ 169050 h 338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614" h="338099" extrusionOk="0">
                <a:moveTo>
                  <a:pt x="0" y="169050"/>
                </a:moveTo>
                <a:cubicBezTo>
                  <a:pt x="-5762" y="84678"/>
                  <a:pt x="103915" y="-1784"/>
                  <a:pt x="189807" y="0"/>
                </a:cubicBezTo>
                <a:cubicBezTo>
                  <a:pt x="309402" y="7566"/>
                  <a:pt x="354743" y="73341"/>
                  <a:pt x="379614" y="169050"/>
                </a:cubicBezTo>
                <a:cubicBezTo>
                  <a:pt x="400378" y="262368"/>
                  <a:pt x="299827" y="321293"/>
                  <a:pt x="189807" y="338100"/>
                </a:cubicBezTo>
                <a:cubicBezTo>
                  <a:pt x="81337" y="333623"/>
                  <a:pt x="25269" y="257601"/>
                  <a:pt x="0" y="169050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960746888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4B4A26D9-38CF-4C75-BE16-8B847EDEED7A}"/>
              </a:ext>
            </a:extLst>
          </p:cNvPr>
          <p:cNvCxnSpPr/>
          <p:nvPr/>
        </p:nvCxnSpPr>
        <p:spPr>
          <a:xfrm flipH="1" flipV="1">
            <a:off x="7519366" y="1874752"/>
            <a:ext cx="359115" cy="128911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>
            <a:extLst>
              <a:ext uri="{FF2B5EF4-FFF2-40B4-BE49-F238E27FC236}">
                <a16:creationId xmlns:a16="http://schemas.microsoft.com/office/drawing/2014/main" id="{1989F0A0-1AA9-43E7-AE0C-D381605588D7}"/>
              </a:ext>
            </a:extLst>
          </p:cNvPr>
          <p:cNvCxnSpPr/>
          <p:nvPr/>
        </p:nvCxnSpPr>
        <p:spPr>
          <a:xfrm flipH="1">
            <a:off x="6958509" y="1884154"/>
            <a:ext cx="324034" cy="95719"/>
          </a:xfrm>
          <a:prstGeom prst="line">
            <a:avLst/>
          </a:prstGeom>
          <a:ln w="127000" cmpd="tri">
            <a:solidFill>
              <a:srgbClr val="00FFFF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Diagrama de flujo: conector 56">
            <a:extLst>
              <a:ext uri="{FF2B5EF4-FFF2-40B4-BE49-F238E27FC236}">
                <a16:creationId xmlns:a16="http://schemas.microsoft.com/office/drawing/2014/main" id="{87D3C525-4C0F-4408-ADCD-EADFA14DA5EA}"/>
              </a:ext>
            </a:extLst>
          </p:cNvPr>
          <p:cNvSpPr/>
          <p:nvPr/>
        </p:nvSpPr>
        <p:spPr>
          <a:xfrm>
            <a:off x="7200239" y="1394746"/>
            <a:ext cx="491789" cy="606318"/>
          </a:xfrm>
          <a:custGeom>
            <a:avLst/>
            <a:gdLst>
              <a:gd name="connsiteX0" fmla="*/ 0 w 491789"/>
              <a:gd name="connsiteY0" fmla="*/ 303159 h 606318"/>
              <a:gd name="connsiteX1" fmla="*/ 245895 w 491789"/>
              <a:gd name="connsiteY1" fmla="*/ 0 h 606318"/>
              <a:gd name="connsiteX2" fmla="*/ 491790 w 491789"/>
              <a:gd name="connsiteY2" fmla="*/ 303159 h 606318"/>
              <a:gd name="connsiteX3" fmla="*/ 245895 w 491789"/>
              <a:gd name="connsiteY3" fmla="*/ 606318 h 606318"/>
              <a:gd name="connsiteX4" fmla="*/ 0 w 491789"/>
              <a:gd name="connsiteY4" fmla="*/ 303159 h 606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1789" h="606318" extrusionOk="0">
                <a:moveTo>
                  <a:pt x="0" y="303159"/>
                </a:moveTo>
                <a:cubicBezTo>
                  <a:pt x="-4524" y="131678"/>
                  <a:pt x="121989" y="-34548"/>
                  <a:pt x="245895" y="0"/>
                </a:cubicBezTo>
                <a:cubicBezTo>
                  <a:pt x="411222" y="-24809"/>
                  <a:pt x="460210" y="99167"/>
                  <a:pt x="491790" y="303159"/>
                </a:cubicBezTo>
                <a:cubicBezTo>
                  <a:pt x="516761" y="445941"/>
                  <a:pt x="387957" y="597988"/>
                  <a:pt x="245895" y="606318"/>
                </a:cubicBezTo>
                <a:cubicBezTo>
                  <a:pt x="101453" y="652471"/>
                  <a:pt x="-38495" y="495137"/>
                  <a:pt x="0" y="303159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1671723588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8" name="Triángulo isósceles 57">
            <a:extLst>
              <a:ext uri="{FF2B5EF4-FFF2-40B4-BE49-F238E27FC236}">
                <a16:creationId xmlns:a16="http://schemas.microsoft.com/office/drawing/2014/main" id="{4DE6CF53-A8FE-4E8D-9F49-BA1D2A43D1AE}"/>
              </a:ext>
            </a:extLst>
          </p:cNvPr>
          <p:cNvSpPr/>
          <p:nvPr/>
        </p:nvSpPr>
        <p:spPr>
          <a:xfrm rot="1506881">
            <a:off x="7202495" y="1147706"/>
            <a:ext cx="685307" cy="438791"/>
          </a:xfrm>
          <a:custGeom>
            <a:avLst/>
            <a:gdLst>
              <a:gd name="connsiteX0" fmla="*/ 0 w 685307"/>
              <a:gd name="connsiteY0" fmla="*/ 438791 h 438791"/>
              <a:gd name="connsiteX1" fmla="*/ 342654 w 685307"/>
              <a:gd name="connsiteY1" fmla="*/ 0 h 438791"/>
              <a:gd name="connsiteX2" fmla="*/ 685307 w 685307"/>
              <a:gd name="connsiteY2" fmla="*/ 438791 h 438791"/>
              <a:gd name="connsiteX3" fmla="*/ 335800 w 685307"/>
              <a:gd name="connsiteY3" fmla="*/ 438791 h 438791"/>
              <a:gd name="connsiteX4" fmla="*/ 0 w 685307"/>
              <a:gd name="connsiteY4" fmla="*/ 438791 h 438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5307" h="438791" extrusionOk="0">
                <a:moveTo>
                  <a:pt x="0" y="438791"/>
                </a:moveTo>
                <a:cubicBezTo>
                  <a:pt x="128008" y="253064"/>
                  <a:pt x="211137" y="180012"/>
                  <a:pt x="342654" y="0"/>
                </a:cubicBezTo>
                <a:cubicBezTo>
                  <a:pt x="481526" y="77267"/>
                  <a:pt x="479474" y="250463"/>
                  <a:pt x="685307" y="438791"/>
                </a:cubicBezTo>
                <a:cubicBezTo>
                  <a:pt x="554956" y="462667"/>
                  <a:pt x="448169" y="398497"/>
                  <a:pt x="335800" y="438791"/>
                </a:cubicBezTo>
                <a:cubicBezTo>
                  <a:pt x="223431" y="479085"/>
                  <a:pt x="118298" y="433545"/>
                  <a:pt x="0" y="438791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789130482">
                  <a:prstGeom prst="triangl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9" name="Marco 58">
            <a:extLst>
              <a:ext uri="{FF2B5EF4-FFF2-40B4-BE49-F238E27FC236}">
                <a16:creationId xmlns:a16="http://schemas.microsoft.com/office/drawing/2014/main" id="{A1047FBA-8EC2-4C56-BF19-B579C4C1AEFC}"/>
              </a:ext>
            </a:extLst>
          </p:cNvPr>
          <p:cNvSpPr/>
          <p:nvPr/>
        </p:nvSpPr>
        <p:spPr>
          <a:xfrm>
            <a:off x="6598468" y="5880873"/>
            <a:ext cx="1091782" cy="972820"/>
          </a:xfrm>
          <a:custGeom>
            <a:avLst/>
            <a:gdLst>
              <a:gd name="connsiteX0" fmla="*/ 0 w 1091782"/>
              <a:gd name="connsiteY0" fmla="*/ 0 h 972820"/>
              <a:gd name="connsiteX1" fmla="*/ 513138 w 1091782"/>
              <a:gd name="connsiteY1" fmla="*/ 0 h 972820"/>
              <a:gd name="connsiteX2" fmla="*/ 1091782 w 1091782"/>
              <a:gd name="connsiteY2" fmla="*/ 0 h 972820"/>
              <a:gd name="connsiteX3" fmla="*/ 1091782 w 1091782"/>
              <a:gd name="connsiteY3" fmla="*/ 476682 h 972820"/>
              <a:gd name="connsiteX4" fmla="*/ 1091782 w 1091782"/>
              <a:gd name="connsiteY4" fmla="*/ 972820 h 972820"/>
              <a:gd name="connsiteX5" fmla="*/ 524055 w 1091782"/>
              <a:gd name="connsiteY5" fmla="*/ 972820 h 972820"/>
              <a:gd name="connsiteX6" fmla="*/ 0 w 1091782"/>
              <a:gd name="connsiteY6" fmla="*/ 972820 h 972820"/>
              <a:gd name="connsiteX7" fmla="*/ 0 w 1091782"/>
              <a:gd name="connsiteY7" fmla="*/ 505866 h 972820"/>
              <a:gd name="connsiteX8" fmla="*/ 0 w 1091782"/>
              <a:gd name="connsiteY8" fmla="*/ 0 h 972820"/>
              <a:gd name="connsiteX9" fmla="*/ 121603 w 1091782"/>
              <a:gd name="connsiteY9" fmla="*/ 121603 h 972820"/>
              <a:gd name="connsiteX10" fmla="*/ 121603 w 1091782"/>
              <a:gd name="connsiteY10" fmla="*/ 486411 h 972820"/>
              <a:gd name="connsiteX11" fmla="*/ 121603 w 1091782"/>
              <a:gd name="connsiteY11" fmla="*/ 851218 h 972820"/>
              <a:gd name="connsiteX12" fmla="*/ 520434 w 1091782"/>
              <a:gd name="connsiteY12" fmla="*/ 851218 h 972820"/>
              <a:gd name="connsiteX13" fmla="*/ 970180 w 1091782"/>
              <a:gd name="connsiteY13" fmla="*/ 851218 h 972820"/>
              <a:gd name="connsiteX14" fmla="*/ 970180 w 1091782"/>
              <a:gd name="connsiteY14" fmla="*/ 508299 h 972820"/>
              <a:gd name="connsiteX15" fmla="*/ 970180 w 1091782"/>
              <a:gd name="connsiteY15" fmla="*/ 121603 h 972820"/>
              <a:gd name="connsiteX16" fmla="*/ 528920 w 1091782"/>
              <a:gd name="connsiteY16" fmla="*/ 121603 h 972820"/>
              <a:gd name="connsiteX17" fmla="*/ 121603 w 1091782"/>
              <a:gd name="connsiteY17" fmla="*/ 121603 h 972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91782" h="972820" extrusionOk="0">
                <a:moveTo>
                  <a:pt x="0" y="0"/>
                </a:moveTo>
                <a:cubicBezTo>
                  <a:pt x="212579" y="-4324"/>
                  <a:pt x="358204" y="9547"/>
                  <a:pt x="513138" y="0"/>
                </a:cubicBezTo>
                <a:cubicBezTo>
                  <a:pt x="668072" y="-9547"/>
                  <a:pt x="810995" y="28412"/>
                  <a:pt x="1091782" y="0"/>
                </a:cubicBezTo>
                <a:cubicBezTo>
                  <a:pt x="1102068" y="167567"/>
                  <a:pt x="1070143" y="344898"/>
                  <a:pt x="1091782" y="476682"/>
                </a:cubicBezTo>
                <a:cubicBezTo>
                  <a:pt x="1113421" y="608466"/>
                  <a:pt x="1062990" y="770725"/>
                  <a:pt x="1091782" y="972820"/>
                </a:cubicBezTo>
                <a:cubicBezTo>
                  <a:pt x="821802" y="1001219"/>
                  <a:pt x="752895" y="943089"/>
                  <a:pt x="524055" y="972820"/>
                </a:cubicBezTo>
                <a:cubicBezTo>
                  <a:pt x="295215" y="1002551"/>
                  <a:pt x="190539" y="921470"/>
                  <a:pt x="0" y="972820"/>
                </a:cubicBezTo>
                <a:cubicBezTo>
                  <a:pt x="-2773" y="852367"/>
                  <a:pt x="45796" y="733266"/>
                  <a:pt x="0" y="505866"/>
                </a:cubicBezTo>
                <a:cubicBezTo>
                  <a:pt x="-45796" y="278466"/>
                  <a:pt x="1595" y="122383"/>
                  <a:pt x="0" y="0"/>
                </a:cubicBezTo>
                <a:close/>
                <a:moveTo>
                  <a:pt x="121603" y="121603"/>
                </a:moveTo>
                <a:cubicBezTo>
                  <a:pt x="135426" y="297620"/>
                  <a:pt x="93871" y="368552"/>
                  <a:pt x="121603" y="486411"/>
                </a:cubicBezTo>
                <a:cubicBezTo>
                  <a:pt x="149335" y="604270"/>
                  <a:pt x="113466" y="725501"/>
                  <a:pt x="121603" y="851218"/>
                </a:cubicBezTo>
                <a:cubicBezTo>
                  <a:pt x="257286" y="803929"/>
                  <a:pt x="360625" y="867419"/>
                  <a:pt x="520434" y="851218"/>
                </a:cubicBezTo>
                <a:cubicBezTo>
                  <a:pt x="680243" y="835017"/>
                  <a:pt x="778571" y="875180"/>
                  <a:pt x="970180" y="851218"/>
                </a:cubicBezTo>
                <a:cubicBezTo>
                  <a:pt x="933909" y="730090"/>
                  <a:pt x="1003162" y="671402"/>
                  <a:pt x="970180" y="508299"/>
                </a:cubicBezTo>
                <a:cubicBezTo>
                  <a:pt x="937198" y="345196"/>
                  <a:pt x="998467" y="219994"/>
                  <a:pt x="970180" y="121603"/>
                </a:cubicBezTo>
                <a:cubicBezTo>
                  <a:pt x="782214" y="128605"/>
                  <a:pt x="653928" y="104136"/>
                  <a:pt x="528920" y="121603"/>
                </a:cubicBezTo>
                <a:cubicBezTo>
                  <a:pt x="403912" y="139070"/>
                  <a:pt x="253932" y="74119"/>
                  <a:pt x="121603" y="121603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2009755259">
                  <a:prstGeom prst="fram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>
              <a:solidFill>
                <a:schemeClr val="tx1"/>
              </a:solidFill>
            </a:endParaRPr>
          </a:p>
        </p:txBody>
      </p:sp>
      <p:sp>
        <p:nvSpPr>
          <p:cNvPr id="60" name="Diagrama de flujo: conector 59">
            <a:extLst>
              <a:ext uri="{FF2B5EF4-FFF2-40B4-BE49-F238E27FC236}">
                <a16:creationId xmlns:a16="http://schemas.microsoft.com/office/drawing/2014/main" id="{8F8777CB-0008-4D3F-8B48-ABE28FF0822E}"/>
              </a:ext>
            </a:extLst>
          </p:cNvPr>
          <p:cNvSpPr/>
          <p:nvPr/>
        </p:nvSpPr>
        <p:spPr>
          <a:xfrm>
            <a:off x="5115965" y="4932842"/>
            <a:ext cx="1638182" cy="1368152"/>
          </a:xfrm>
          <a:custGeom>
            <a:avLst/>
            <a:gdLst>
              <a:gd name="connsiteX0" fmla="*/ 0 w 1638182"/>
              <a:gd name="connsiteY0" fmla="*/ 684076 h 1368152"/>
              <a:gd name="connsiteX1" fmla="*/ 819091 w 1638182"/>
              <a:gd name="connsiteY1" fmla="*/ 0 h 1368152"/>
              <a:gd name="connsiteX2" fmla="*/ 1638182 w 1638182"/>
              <a:gd name="connsiteY2" fmla="*/ 684076 h 1368152"/>
              <a:gd name="connsiteX3" fmla="*/ 819091 w 1638182"/>
              <a:gd name="connsiteY3" fmla="*/ 1368152 h 1368152"/>
              <a:gd name="connsiteX4" fmla="*/ 0 w 1638182"/>
              <a:gd name="connsiteY4" fmla="*/ 684076 h 1368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8182" h="1368152" extrusionOk="0">
                <a:moveTo>
                  <a:pt x="0" y="684076"/>
                </a:moveTo>
                <a:cubicBezTo>
                  <a:pt x="-54787" y="228609"/>
                  <a:pt x="304699" y="63439"/>
                  <a:pt x="819091" y="0"/>
                </a:cubicBezTo>
                <a:cubicBezTo>
                  <a:pt x="1288485" y="-3310"/>
                  <a:pt x="1649173" y="410328"/>
                  <a:pt x="1638182" y="684076"/>
                </a:cubicBezTo>
                <a:cubicBezTo>
                  <a:pt x="1539733" y="1151984"/>
                  <a:pt x="1306810" y="1436329"/>
                  <a:pt x="819091" y="1368152"/>
                </a:cubicBezTo>
                <a:cubicBezTo>
                  <a:pt x="347441" y="1337694"/>
                  <a:pt x="88525" y="1036498"/>
                  <a:pt x="0" y="684076"/>
                </a:cubicBezTo>
                <a:close/>
              </a:path>
            </a:pathLst>
          </a:custGeom>
          <a:noFill/>
          <a:ln w="127000" cmpd="tri">
            <a:solidFill>
              <a:srgbClr val="00FFFF"/>
            </a:solidFill>
            <a:miter lim="800000"/>
            <a:extLst>
              <a:ext uri="{C807C97D-BFC1-408E-A445-0C87EB9F89A2}">
                <ask:lineSketchStyleProps xmlns:ask="http://schemas.microsoft.com/office/drawing/2018/sketchyshapes" sd="312059513">
                  <a:prstGeom prst="flowChartConnector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83668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 16 x 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29500_TF02804846_TF02804846" id="{65FD6923-A55A-4D8A-AB6E-792F5126A260}" vid="{862C69AA-365A-4DD1-97BC-168A1699736E}"/>
    </a:ext>
  </a:extLst>
</a:theme>
</file>

<file path=ppt/theme/theme2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pizarra para el ámbito educativo (panorámica)</Template>
  <TotalTime>184</TotalTime>
  <Words>18</Words>
  <Application>Microsoft Office PowerPoint</Application>
  <PresentationFormat>Personalizado</PresentationFormat>
  <Paragraphs>14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 little sunshine</vt:lpstr>
      <vt:lpstr>Arial</vt:lpstr>
      <vt:lpstr>Consolas</vt:lpstr>
      <vt:lpstr>Corbel</vt:lpstr>
      <vt:lpstr>Pizarra 16 x 9</vt:lpstr>
      <vt:lpstr>Taller de Diseño y Color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del título</dc:title>
  <dc:creator>manuel vargas ceciliano</dc:creator>
  <cp:lastModifiedBy>manuel vargas ceciliano</cp:lastModifiedBy>
  <cp:revision>21</cp:revision>
  <dcterms:created xsi:type="dcterms:W3CDTF">2020-06-10T18:08:10Z</dcterms:created>
  <dcterms:modified xsi:type="dcterms:W3CDTF">2020-06-10T21:12:27Z</dcterms:modified>
</cp:coreProperties>
</file>

<file path=docProps/thumbnail.jpeg>
</file>